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3" r:id="rId3"/>
    <p:sldId id="260" r:id="rId4"/>
    <p:sldId id="261" r:id="rId5"/>
    <p:sldId id="266" r:id="rId6"/>
    <p:sldId id="262" r:id="rId7"/>
    <p:sldId id="257" r:id="rId8"/>
    <p:sldId id="259" r:id="rId9"/>
    <p:sldId id="267" r:id="rId10"/>
    <p:sldId id="265" r:id="rId11"/>
    <p:sldId id="258" r:id="rId12"/>
    <p:sldId id="264"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1pPr>
    <a:lvl2pPr marL="0" marR="0" indent="2286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2pPr>
    <a:lvl3pPr marL="0" marR="0" indent="4572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3pPr>
    <a:lvl4pPr marL="0" marR="0" indent="6858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4pPr>
    <a:lvl5pPr marL="0" marR="0" indent="9144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5pPr>
    <a:lvl6pPr marL="0" marR="0" indent="11430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6pPr>
    <a:lvl7pPr marL="0" marR="0" indent="13716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7pPr>
    <a:lvl8pPr marL="0" marR="0" indent="16002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8pPr>
    <a:lvl9pPr marL="0" marR="0" indent="18288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5"/>
    <p:restoredTop sz="94636"/>
  </p:normalViewPr>
  <p:slideViewPr>
    <p:cSldViewPr snapToGrid="0" snapToObjects="1">
      <p:cViewPr>
        <p:scale>
          <a:sx n="40" d="100"/>
          <a:sy n="40" d="100"/>
        </p:scale>
        <p:origin x="715"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3:37:00.897"/>
    </inkml:context>
    <inkml:brush xml:id="br0">
      <inkml:brushProperty name="width" value="0.35" units="cm"/>
      <inkml:brushProperty name="height" value="0.35" units="cm"/>
      <inkml:brushProperty name="color" value="#FFFFFF"/>
    </inkml:brush>
  </inkml:definitions>
  <inkml:trace contextRef="#ctx0" brushRef="#br0">2494 1299 24575,'20'20'0,"-2"2"0,0 0 0,-1 2 0,-1-1 0,-1 2 0,-1 0 0,-2 1 0,0 0 0,-2 1 0,-1 0 0,8 40 0,-6-11 0,-3 0 0,-2 1 0,-3-1 0,-7 102 0,-5-71 16,-28 119-1,-39 83-170,-126 267-355,90-270 400,89-224 110,-114 290 0,101-272 0,-4-2 0,-62 94 0,-74 57 0,129-164 301,38-52-212,0 0-1,0 0 1,-1-1 0,-12 12-1,21-23-88,1 0 0,0-1 0,-1 1 0,1-1 0,-1 1 0,1-1 0,-1 1 0,1-1 0,-1 1 0,1-1 0,-1 0 0,1 1 0,-1-1 0,0 0 0,1 1 0,-1-1 0,0 0 0,1 0 0,-1 1 0,1-1 0,-1 0 0,0 0 0,0 0 0,1 0 0,-1 0 0,0 0 0,1 0 0,-1 0 0,0 0 0,1-1 0,-1 1 0,0 0 0,1 0 0,-1-1 0,1 1 0,-1 0 0,0 0 0,1-1 0,-1 1 0,1-1 0,-2 0 0,1-2 0,0 0 0,0 0 0,1 1 0,-1-1 0,0 0 0,1 0 0,0 0 0,0 0 0,0 0 0,0-6 0,8-46 0,1 0 0,19-55 0,-21 82 0,201-847-452,-3 17 15,-196 822 437,0 6 0,-1 0 0,-2-1 0,-1 1 0,1-36 0,-6 65 0,0 0 0,0 1 0,0-1 0,0 0 0,-1 0 0,1 0 0,0 0 0,0 0 0,0 1 0,-1-1 0,1 0 0,0 0 0,-1 0 0,1 1 0,-1-1 0,0-1 0,0 2 0,1-1 0,-1 1 0,1 0 0,-1 0 0,0 0 0,1 0 0,-1 0 0,1 0 0,-1 0 0,1 0 0,-1 0 0,0 0 0,1 0 0,-1 0 0,1 0 0,-1 1 0,1-1 0,-1 0 0,1 0 0,-1 1 0,1-1 0,-1 0 0,0 1 0,-9 7 0,-1 0 0,2 0 0,-1 1 0,-12 15 0,-86 110 0,-44 66-164,-265 328-1463,-145 193 258,390-481 1281,-149 283 0,270-430-79,-44 115 1,89-183 166,6-25 0,0 0 0,0 0 0,0 0 0,0 1 0,0-1 0,0 0 0,0 0 0,0 0 0,0 0 0,0 1 0,0-1 0,0 0 0,0 0 0,0 0 0,0 0 0,0 0 0,0 0 0,0 1 0,0-1 0,0 0 0,1 0 0,-1 0 0,0 0 0,0 0 0,0 0 0,0 0 0,0 1 0,0-1 0,1 0 0,-1 0 0,0 0 0,0 0 0,0 0 0,0 0 0,0 0 0,0 0 0,1 0 0,-1 0 0,0 0 0,0 0 0,0 0 0,0 0 0,1 0 0,-1 0 0,0 0 0,0 0 0,0 0 0,0 0 0,0 0 0,1 0 0,-1 0 0,0 0 0,0 0 0,0-1 0,0 1 0,0 0 0,0 0 0,1 0 0,-1 0 0,0 0 0,0 0 0,0 0 0,0 0 0,0-1 0,0 1 0,0 0 0,11-10 0,-2-1 0,1 1 0,12-21 0,82-122 0,52-86-42,166-291-327,462-1034 0,-596 1070 421,-63 158 113,-95 271-165,-30 65 0,0 0 0,0-1 1,0 1-1,0 0 0,0 0 1,0 0-1,0 0 0,0 0 1,0-1-1,0 1 1,0 0-1,0 0 0,0 0 1,0 0-1,0 0 0,0-1 1,0 1-1,0 0 0,0 0 1,0 0-1,1 0 0,-1 0 1,0 0-1,0 0 1,0 0-1,0-1 0,0 1 1,0 0-1,0 0 0,1 0 1,-1 0-1,0 0 0,0 0 1,0 0-1,0 0 0,0 0 1,1 0-1,-1 0 1,0 0-1,0 0 0,0 0 1,0 0-1,0 0 0,1 0 1,-1 0-1,0 0 0,0 0 1,0 0-1,0 0 1,0 0-1,0 0 0,1 0 1,-1 0-1,0 0 0,0 1 1,0-1-1,-2 15 143,-50 113 978,16-48-816,-23 62-391,-157 368 1325,-26-8-162,-22-24-1041,32-59-43,179-320 34,-53 95 116,102-187-137,0 0 0,-1 0 0,0 0 0,0 0 0,0-1 0,-7 6 0,11-11-6,1-1 0,-1 1 0,1-1-1,-1 0 1,1 1 0,-1-1 0,1 0 0,-1 0 0,0 1 0,1-1-1,-1 0 1,1 0 0,-1 0 0,0 0 0,1 0 0,-1 0 0,1 0 0,-1 0-1,0 0 1,1 0 0,-1 0 0,1 0 0,-1 0 0,0 0 0,1-1-1,-1 1 1,1 0 0,-1 0 0,1-1 0,-2 0 0,1-1-1,-1 0 1,1 0 0,-1 0-1,1 0 1,0 0 0,0-1-1,0 1 1,0 0 0,1-1-1,-1 1 1,1-1 0,-1-3-1,-1-19 1,1 1 0,3-50 0,47-282-349,27-5-274,-19 100 366,97-444 199,-33 159 118,-57 281 199,-61 243-259,-3 22 0,0 0 0,0 1 0,0-1 0,0 0 0,0 0 0,0 0 0,0 0 0,0 0 0,0 0 0,0 1 0,0-1 0,0 0 0,0 0 0,0 0 0,0 0 0,0 0 0,0 0 0,-1 0 0,1 1 0,0-1 0,0 0 0,0 0 0,0 0 0,0 0 0,0 0 0,0 0 0,-1 0 0,1 0 0,0 0 0,0 0 0,0 0 0,0 0 0,0 0 0,0 0 0,-1 0 0,1 0 0,0 0 0,0 0 0,0 0 0,0 0 0,0 0 0,0 0 0,-1 0 0,1 0 0,0 0 0,0 0 0,0 0 0,0 0 0,0 0 0,0 0 0,-1 0 0,1 0 0,0-1 0,0 1 0,0 0 0,0 0 0,0 0 0,0 0 0,0 0 0,0 0 0,0 0 0,0-1 0,0 1 0,-1 0 0,1 0 0,0 0 0,0 0 0,0 0 0,0-1 0,-41 70 0,-175 396-31,26 26-551,-343 1231 67,492-1554 515,38-160 0,1 1 0,1 0 0,0 0 0,0 0 0,0 0 0,2 16 0,-1-25 0,0 0 0,1 1 0,-1-1 0,0 0 0,0 1 0,0-1 0,1 0 0,-1 0 0,0 1 0,0-1 0,1 0 0,-1 0 0,0 1 0,1-1 0,-1 0 0,0 0 0,1 0 0,-1 1 0,0-1 0,1 0 0,-1 0 0,0 0 0,1 0 0,-1 0 0,1 0 0,-1 0 0,0 0 0,1 0 0,-1 0 0,0 0 0,1 0 0,-1 0 0,0 0 0,1 0 0,-1 0 0,1 0 0,-1 0 0,0-1 0,1 1 0,-1 0 0,0 0 0,1 0 0,-1-1 0,0 1 0,0 0 0,1 0 0,-1-1 0,0 1 0,1-1 0,5-5 0,0 1 0,0-2 0,0 1 0,7-12 0,102-164 0,59-130-164,40-101-503,-86 161 537,769-1563-2634,-687 1340 2623,-48 69 141,-50 95 0,-48 123 0,-56 158 0,-17 43 0,-33 75 0,33-69 0,-118 253 0,-59 116-88,-1027 1871-356,1009-1913 608,34-65 655,36-59-17,43-61-705,85-151-101,1 0-1,0 0 1,1 0 0,-6 21 0,10-31 4,0 1 0,0-1 0,0 0 0,0 0 0,0 0 0,0 1 0,0-1 0,0 0 0,0 0 0,0 1 0,0-1 0,0 0 0,0 0 0,1 0 0,-1 1 0,0-1 0,0 0 0,0 0 0,0 0 0,0 1 1,0-1-1,1 0 0,-1 0 0,0 0 0,0 0 0,0 0 0,0 1 0,1-1 0,-1 0 0,0 0 0,0 0 0,0 0 0,1 0 0,-1 0 0,0 0 0,0 0 0,1 0 0,-1 0 0,0 0 0,0 0 0,0 0 0,1 0 0,-1 0 0,0 0 0,0 0 0,1 0 0,-1 0 0,0 0 0,0 0 0,0 0 0,1 0 0,-1 0 1,0 0-1,0 0 0,0-1 0,1 1 0,-1 0 0,0 0 0,0 0 0,0 0 0,0-1 0,1 1 0,-1 0 0,0 0 0,0 0 0,0 0 0,0-1 0,37-35 2,78-121-2,56-101 159,52-76 475,102-153-813,429-628-830,-513 768 1009,-49 51-164,-50 67-545,-46 71 329,-93 153 378,3-5-14,1-1-1,0 1 0,17-17 1,-24 26 16,0 1 1,1 0 0,-1-1-1,0 1 1,1 0 0,-1 0-1,0-1 1,1 1 0,-1 0-1,0 0 1,1-1 0,-1 1-1,1 0 1,-1 0 0,0 0-1,1 0 1,-1 0 0,1-1 0,-1 1-1,1 0 1,-1 0 0,0 0-1,1 0 1,-1 0 0,1 0-1,-1 1 1,1-1 0,-1 0-1,0 0 1,1 0 0,-1 0-1,1 0 1,-1 1 0,0-1-1,1 0 1,-1 0 0,1 1-1,-1-1 1,0 0 0,1 0 0,-1 1-1,1 3 14,1-1-1,-2 0 1,1 1 0,0-1-1,-1 0 1,1 1-1,-1-1 1,0 1-1,0-1 1,-1 4 0,-19 158 805,-28 101 24,-30 86-492,-44 113-195,-21-7 0,-335 733 0,87-412 553,301-617-709,79-144 0,0 0 0,-2-1 0,-15 17 0,27-33 0,1 0 0,-1-1 0,1 1 0,-1-1 0,1 1 0,-1-1 0,1 1 0,-1-1 0,0 1 0,1-1 0,-1 0 0,0 1 0,1-1 0,-1 0 0,0 1 0,0-1 0,1 0 0,-1 0 0,0 0 0,0 0 0,-1 0 0,2 0 0,-1-1 0,1 1 0,-1-1 0,1 0 0,0 1 0,-1-1 0,1 0 0,0 1 0,0-1 0,-1 0 0,1 0 0,0 1 0,0-1 0,0 0 0,0 1 0,0-1 0,0 0 0,0 0 0,0 1 0,0-1 0,0 0 0,1-1 0,3-20 0,2 1 0,0-1 0,10-20 0,70-166 0,48-96 6,-10 32 19,277-630-31,-47-16 114,-255 572-88,-85 269-20,-14 71 0,-1 6 0,-9 17 0,-139 308 0,-7-1-33,-475 910-134,443-898 132,-215 398-207,44 8-73,200-323 32,116-300 250,20-76 25,45-88 180,192-313 1515,-197 331-1607,207-320 435,67-92-1181,57-92-222,946-1449-2307,-682 1046 2205,-336 503 934,-67 85 56,-57 97 0,-58 107 0,-71 116 0,-19 25 0,-5 9 0,-54 106 0,-71 122 0,-60 105 51,-48 98 151,-762 1311 634,747-1324-909,-64 106 73,26-51 0,43-61-164,44-65-655,42-60-86,38-71 396,100-188 548,-37 51 0,56-86-30,1-1 1,0 1-1,0-1 1,0 1-1,-1-1 0,1 0 1,0 1-1,0-1 1,-1 1-1,1-1 1,0 1-1,-1-1 0,1 0 1,-1 1-1,1-1 1,0 0-1,-1 0 0,1 1 1,-1-1-1,1 0 1,-1 0-1,1 1 0,-1-1 1,1 0-1,-1 0 1,1 0-1,-1 0 0,1 0 1,-1 0-1,1 0 1,-1 0-1,1 0 1,-1 0-1,1 0 0,-1 0 1,0-1-1,0-1 34,1 0 0,-1 0 0,1-1-1,0 1 1,0 0 0,-1-1 0,2 1 0,-1 0 0,0-1-1,1-3 1,34-159 810,45-126-390,53-99 304,51-76-365,520-1035-701,-481 1073 136,-38 65-635,-40 86 63,-122 236 687,1 1 1,31-38-1,-52 74 54,0 0 0,0 1-1,0 0 1,0-1-1,1 1 1,-1 1 0,1-1-1,0 0 1,0 1-1,4-2 1,-7 3 0,0 1 0,0 0-1,0 0 1,0 0 0,0 0 0,-1-1-1,1 1 1,0 0 0,0 1 0,0-1-1,0 0 1,0 0 0,-1 0 0,1 0 0,0 1-1,0-1 1,0 0 0,-1 1 0,1-1-1,0 1 1,0-1 0,-1 1 0,1-1-1,0 1 1,-1-1 0,1 1 0,-1 0-1,1-1 1,-1 1 0,1 0 0,0 1 0,2 7 75,0 0 1,-1 1-1,0-1 1,0 0 0,-1 1-1,0 0 1,-1-1 0,-1 16-1,-25 214 731,-32 110-487,-17 79 388,-169 773-875,-34-7-3,277-1190 167,-91 376-2,16-88 0,65-251 0,-7 57 0,20-92 0,3-11 0,18-43 0,75-185 0,65-144-146,54-113-437,8-20 298,620-1350-841,-589 1333 963,-39 72-657,-47 80-163,-51 88 151,-45 90 779,-42 123 621,-28 67-345,-3 10 48,-14 35 456,-47 109 256,-56 107 0,-44 95 0,-25 82-80,181-421-890,-1034 2473 646,908-2108-202,119-325-457,12-42 0,4-10 0,8-17 0,0 0 0,12-24 0,99-189 0,63-138-163,46-128-657,870-2223-2833,-990 2413 2963,-45 127 386,-48 137 273,-16 37 25,-2 9 6,-16 66 2,-28 99-2,-20 80 164,-24 71 582,-23 63-52,-29 23-343,-275 560 0,209-569-454,-17-10 0,-395 522 0,377-598-671,38-47 208,42-60 738,38-61-100,112-131-59,1-1-1,-2-1 0,1 0 1,-1 0-1,-13 8 1,22-16-4,0 1-1,1-1 1,-1 0 0,0 1 0,0-1 0,0 0-1,0 1 1,0-1 0,1 0 0,-1 0-1,0 0 1,0 0 0,0 0 0,0 0 0,0 0-1,0 0 1,0 0 0,0 0 0,1 0 0,-1 0-1,0-1 1,0 1 0,0 0 0,0-1 0,0 1-1,1-1 1,-1 1 0,0-1 0,0 1 0,0-2-1,0-1 38,-1 0-1,1 0 1,0 0-1,0 0 0,0 0 1,0 0-1,1-1 1,0 1-1,-1 0 0,1-1 1,0 1-1,0 0 1,2-6-1,4-34 234,2 1 0,20-60 0,79-204 51,57-100 79,865-1973-2053,-961 2227 1592,-65 146 64,-1-1 0,2 1 0,-1 1-1,0-1 1,1 0 0,0 1 0,1 0 0,4-6 0,-8 11-5,-1 0 1,0 0-1,1 0 1,-1 0-1,1-1 1,-1 1 0,0 0-1,1 0 1,-1 0-1,1 0 1,-1 0-1,0 0 1,1 0 0,-1 0-1,1 0 1,-1 0-1,0 0 1,1 1-1,-1-1 1,1 0 0,-1 0-1,0 0 1,1 0-1,-1 1 1,0-1-1,1 0 1,-1 0 0,0 1-1,1-1 1,-1 0-1,0 0 1,0 1-1,1-1 1,-1 0 0,0 1-1,0-1 1,0 1-1,1-1 1,-1 1-1,2 4 87,0-1-1,-1 1 1,0 0-1,1 0 1,-1 10-1,3 57 335,-3 1-1,-16 127 1,-17 45 237,-99 378 0,-145 220 575,101-397-1076,123-329 637,51-116-778,1 0 0,0 0 0,0-1 0,-1 1 0,1 0 0,-1 0 0,1-1 0,-1 1 0,1 0 0,-1-1 0,1 1 0,-1 0 0,0-1 0,1 1 0,-1-1 1,0 1-1,1-1 0,-3 1 0,4-20 306,34-112-103,44-109-206,38-89-184,331-904-2468,-316 886 2428,126-313-30,-178 485 190,-72 161 44,0-1 0,13-17 0,-21 32 0,0 0 0,0 0 0,0-1 0,0 1 0,0 0 0,0 0 0,1-1 0,-1 1 0,0 0 0,0 0 0,0-1 0,0 1 0,0 0 0,1 0 0,-1 0 0,0 0 0,0-1 0,0 1 0,1 0 0,-1 0 0,0 0 0,0 0 0,0 0 0,1 0 0,-1-1 0,0 1 0,0 0 0,1 0 0,-1 0 0,0 0 0,0 0 0,1 0 0,-1 0 0,0 0 0,0 0 0,1 0 0,-1 0 0,0 0 0,0 0 0,1 0 0,-1 1 0,0-1 0,0 0 0,1 0 0,-1 0 0,0 0 0,0 0 0,0 0 0,1 1 0,-1-1 0,0 0 0,0 0 0,1 1 0,-3 33 0,-102 389 18,62-273 128,-593 1929 746,394-1431-163,148-406-558,89-233-171,-8 28 0,18-42 0,15-27 0,64-110 0,55-100 0,671-1127-802,-631 1066 703,-32 48-297,-41 77 298,-100 167 98,1 0 0,0 0 0,1 1 0,0 0 0,17-15 0,-25 24 0,-1 1 0,1-1 0,-1 1 0,1-1 0,-1 1 0,1 0 0,-1-1 0,1 1 0,-1 0 0,1-1 0,-1 1 0,1 0 0,0 0 0,-1-1 0,1 1 0,-1 0 0,1 0 0,0 0 0,-1 0 0,1 0 0,0 0 0,-1 0 0,1 0 0,0 0 0,-1 0 0,1 0 0,-1 1 0,1-1 0,0 0 0,-1 0 0,1 0 0,-1 1 0,1-1 0,-1 0 0,1 1 0,-1-1 0,1 1 0,-1-1 0,1 1 0,-1-1 0,1 1 0,-1-1 0,0 1 0,1-1 0,-1 1 0,0-1 0,1 1 0,-1-1 0,0 1 0,0 0 0,0-1 0,1 1 0,-1-1 0,0 1 0,0 0 0,0-1 0,0 1 0,0 0 0,0-1 0,-1 2 0,1 12 0,0 0 0,-2 0 0,0 0 0,-5 20 0,-127 411-41,-38-5 223,164-420-160,-32 77 1371,-95 164 0,129-250-1263,0-1 0,-1-1 0,-1 1 1,0-1-1,-15 14 0,22-22-120,0-1-1,0 1 0,0 0 1,0 0-1,0 0 0,0-1 1,-1 1-1,1-1 0,0 1 1,-1-1-1,1 1 0,0-1 1,-1 0-1,1 0 0,0 1 1,-1-1-1,1 0 0,-1 0 1,1-1-1,0 1 0,-1 0 1,-1-1-1,1 0-5,0-1 0,0 1 0,0-1 0,1 0 0,-1 0 0,0 0 0,1 0 0,0 0 0,-1 0 0,1 0 0,0 0 0,0 0-1,0-1 1,1 1 0,-1 0 0,0-1 0,1 1 0,-1-3 0,-2-14-4,1 0 0,0 0 0,1 0 0,4-34 0,15-83 0,75-270-280,32 12-284,-105 332 421,49-102-1,-62 155 144,-9 23 0,-26 72 0,-4-2 0,-48 89 0,46-101 0,-175 393-323,-93 194-221,192-441 675,-109 229 573,213-433-628,-1-1 1,-14 21-1,21-34-76,0 0 1,0-1-1,0 1 0,0 0 0,0-1 1,0 1-1,0 0 0,0-1 0,0 1 0,0 0 1,0-1-1,-1 1 0,1 0 0,0-1 1,0 1-1,0 0 0,0 0 0,-1-1 1,1 1-1,0 0 0,0 0 0,-1-1 1,1 1-1,0 0 0,-1 0 0,1 0 1,0-1-1,-1 1 0,1 0 0,0 0 1,0 0-1,-1 0 0,1 0 0,-1 0 1,1 0-1,0 0 0,-1 0 0,1 0 0,0 0 1,-1 0-1,1 0 0,0 0 0,-1 0 1,1 0-1,0 0 0,-1 0 0,1 0 1,0 1-1,-1-1 0,1 0 0,0 0 1,0 0-1,-1 1 0,1-1 0,0 0 1,0 0-1,-1 0 0,1 1 0,0-1 1,0 0-1,0 1 0,-1-1 0,1 0 1,0 1-1,0-1 0,0 1 0,-1-13 0,1 1 0,0-1 0,1 1 0,0-1 0,5-19 0,21-68 0,-26 94 0,247-615 50,-173 451-30,84-184-83,-152 339 59,0 0 0,0 0 1,3-18-1,-9 32 4,-1 0 0,0 0 0,0-1 0,0 1 0,0 0 0,0 0 0,0-1 0,0 1 0,0 0 0,0 0 0,0 0 0,0-1 0,0 1 0,0 0 0,0 0 0,0-1 0,0 1 0,0 0 0,-1 0 0,1 0 0,0-1 0,0 1 0,0 0 0,0 0 0,0 0 0,0 0 0,-1-1 0,1 1 0,0 0 0,0 0 0,0 0 0,0 0 0,-1 0 0,1-1 0,0 1 0,0 0 0,0 0 0,-1 0 0,1 0 0,0 0 0,0 0 0,0 0 0,-1 0 0,1 0 0,0 0 0,0 0 0,-1 0 0,1 0 0,0 0 0,0 0 0,-1 0 0,-21 12 0,-34 35 0,-72 76 0,83-78 0,-151 152-124,-238 233-600,-18-30 247,82-123 606,344-259-4,-101 66 323,112-76-427,0 0 0,0-1 0,-1-1 0,1-1 0,-1 0 0,-28 4-1,41-8-24,-1-1 0,0 1-1,1-1 1,-1 0-1,0-1 1,1 1-1,-1 0 1,0-1-1,1 0 1,-1 0-1,1 0 1,-1 0 0,1-1-1,0 1 1,-1-1-1,1 0 1,-5-4-1,5 3 34,-1-1-1,1 1 0,0-1 0,0 0 1,0-1-1,0 1 0,1 0 1,0-1-1,0 1 0,0-1 1,-2-7-1,1-5 126,0-1-1,1 0 1,0 1 0,2-1-1,0 0 1,3-20 0,-2 24-152,1-1 0,1 1 1,1 0-1,-1 0 0,2 0 0,0 0 1,1 1-1,0 0 0,1 0 0,1 0 1,0 1-1,0 0 0,1 1 0,1 0 1,0 0-1,0 1 0,1 0 0,1 1 1,-1 0-1,1 1 0,1 0 0,-1 1 1,2 1-1,-1 0 0,0 0 0,1 2 1,0-1-1,0 2 0,16-3 0,38-1-2,0 3 0,129 9 0,-97 0 0,-22-2 0,193-2 0,-236-3 0,0-2 0,0-1 0,-1-2 0,0-2 0,54-20 0,211-128 0,-2 1 0,-204 124 0,-59 23 0,38-18 0,-11-3 0,42-17 0,-93 43 0,1 1 0,0 0 0,0 0 0,0 1 0,0 0 0,0 1 0,19 1 0,-27 0 0,0 0 0,1 1 0,-1-1 0,1 1 0,-1 0 0,0 0 0,1 0 0,-1 1 0,0-1 0,0 1 0,0-1 0,0 1 0,0 0 0,4 4 0,-6-4 0,1 0 0,-1 0 0,1 0 0,-1 0 0,0 0 0,0 0 0,0 1 0,0-1 0,0 0 0,0 1 0,-1-1 0,1 1 0,-1-1 0,0 0 0,0 1 0,1-1 0,-2 1 0,1-1 0,0 1 0,0-1 0,-2 4 0,0 3 0,-1 0 0,-1-1 0,1 0 0,-2 0 0,1 0 0,-1 0 0,0-1 0,0 1 0,-8 7 0,-66 61 0,45-45 0,-18 16-1365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hoto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2930104" y="1940087"/>
            <a:ext cx="4459287" cy="4460875"/>
          </a:xfrm>
        </p:spPr>
        <p:txBody>
          <a:bodyPr/>
          <a:lstStyle/>
          <a:p>
            <a:endParaRPr lang="en-US"/>
          </a:p>
        </p:txBody>
      </p:sp>
      <p:sp>
        <p:nvSpPr>
          <p:cNvPr id="3" name="Picture Placeholder 2"/>
          <p:cNvSpPr>
            <a:spLocks noGrp="1"/>
          </p:cNvSpPr>
          <p:nvPr>
            <p:ph type="pic" sz="quarter" idx="11"/>
          </p:nvPr>
        </p:nvSpPr>
        <p:spPr>
          <a:xfrm>
            <a:off x="7691826" y="1940086"/>
            <a:ext cx="4459287" cy="4460875"/>
          </a:xfrm>
        </p:spPr>
        <p:txBody>
          <a:bodyPr/>
          <a:lstStyle/>
          <a:p>
            <a:endParaRPr lang="en-US"/>
          </a:p>
        </p:txBody>
      </p:sp>
      <p:sp>
        <p:nvSpPr>
          <p:cNvPr id="4" name="Picture Placeholder 2"/>
          <p:cNvSpPr>
            <a:spLocks noGrp="1"/>
          </p:cNvSpPr>
          <p:nvPr>
            <p:ph type="pic" sz="quarter" idx="12"/>
          </p:nvPr>
        </p:nvSpPr>
        <p:spPr>
          <a:xfrm>
            <a:off x="12453548" y="1940087"/>
            <a:ext cx="4459287" cy="4460875"/>
          </a:xfrm>
        </p:spPr>
        <p:txBody>
          <a:bodyPr/>
          <a:lstStyle/>
          <a:p>
            <a:endParaRPr lang="en-US"/>
          </a:p>
        </p:txBody>
      </p:sp>
      <p:sp>
        <p:nvSpPr>
          <p:cNvPr id="5" name="Picture Placeholder 2"/>
          <p:cNvSpPr>
            <a:spLocks noGrp="1"/>
          </p:cNvSpPr>
          <p:nvPr>
            <p:ph type="pic" sz="quarter" idx="13"/>
          </p:nvPr>
        </p:nvSpPr>
        <p:spPr>
          <a:xfrm>
            <a:off x="17215270" y="1940086"/>
            <a:ext cx="4459287" cy="4460875"/>
          </a:xfrm>
        </p:spPr>
        <p:txBody>
          <a:bodyPr/>
          <a:lstStyle/>
          <a:p>
            <a:endParaRPr lang="en-US"/>
          </a:p>
        </p:txBody>
      </p:sp>
      <p:sp>
        <p:nvSpPr>
          <p:cNvPr id="6" name="Picture Placeholder 2"/>
          <p:cNvSpPr>
            <a:spLocks noGrp="1"/>
          </p:cNvSpPr>
          <p:nvPr>
            <p:ph type="pic" sz="quarter" idx="14"/>
          </p:nvPr>
        </p:nvSpPr>
        <p:spPr>
          <a:xfrm>
            <a:off x="2930104" y="6701809"/>
            <a:ext cx="4459287" cy="4460875"/>
          </a:xfrm>
        </p:spPr>
        <p:txBody>
          <a:bodyPr/>
          <a:lstStyle/>
          <a:p>
            <a:endParaRPr lang="en-US"/>
          </a:p>
        </p:txBody>
      </p:sp>
      <p:sp>
        <p:nvSpPr>
          <p:cNvPr id="7" name="Picture Placeholder 2"/>
          <p:cNvSpPr>
            <a:spLocks noGrp="1"/>
          </p:cNvSpPr>
          <p:nvPr>
            <p:ph type="pic" sz="quarter" idx="15"/>
          </p:nvPr>
        </p:nvSpPr>
        <p:spPr>
          <a:xfrm>
            <a:off x="7691826" y="6701808"/>
            <a:ext cx="4459287" cy="4460875"/>
          </a:xfrm>
        </p:spPr>
        <p:txBody>
          <a:bodyPr/>
          <a:lstStyle/>
          <a:p>
            <a:endParaRPr lang="en-US"/>
          </a:p>
        </p:txBody>
      </p:sp>
      <p:sp>
        <p:nvSpPr>
          <p:cNvPr id="8" name="Picture Placeholder 2"/>
          <p:cNvSpPr>
            <a:spLocks noGrp="1"/>
          </p:cNvSpPr>
          <p:nvPr>
            <p:ph type="pic" sz="quarter" idx="16"/>
          </p:nvPr>
        </p:nvSpPr>
        <p:spPr>
          <a:xfrm>
            <a:off x="12453548" y="6701809"/>
            <a:ext cx="4459287" cy="4460875"/>
          </a:xfrm>
        </p:spPr>
        <p:txBody>
          <a:bodyPr/>
          <a:lstStyle/>
          <a:p>
            <a:endParaRPr lang="en-US"/>
          </a:p>
        </p:txBody>
      </p:sp>
      <p:sp>
        <p:nvSpPr>
          <p:cNvPr id="9" name="Picture Placeholder 2"/>
          <p:cNvSpPr>
            <a:spLocks noGrp="1"/>
          </p:cNvSpPr>
          <p:nvPr>
            <p:ph type="pic" sz="quarter" idx="17"/>
          </p:nvPr>
        </p:nvSpPr>
        <p:spPr>
          <a:xfrm>
            <a:off x="17215270" y="6701808"/>
            <a:ext cx="4459287" cy="4460875"/>
          </a:xfrm>
        </p:spPr>
        <p:txBody>
          <a:bodyPr/>
          <a:lstStyle/>
          <a:p>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 dark bg">
    <p:bg>
      <p:bgPr>
        <a:solidFill>
          <a:srgbClr val="34393D"/>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xfrm>
            <a:off x="22546602" y="12065117"/>
            <a:ext cx="895293" cy="482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28" name="Slide Number"/>
          <p:cNvSpPr txBox="1">
            <a:spLocks noGrp="1"/>
          </p:cNvSpPr>
          <p:nvPr>
            <p:ph type="sldNum" sz="quarter" idx="2"/>
          </p:nvPr>
        </p:nvSpPr>
        <p:spPr>
          <a:xfrm>
            <a:off x="22546602" y="12065117"/>
            <a:ext cx="895293" cy="482601"/>
          </a:xfrm>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2930104" y="1940087"/>
            <a:ext cx="4459287" cy="4460875"/>
          </a:xfrm>
        </p:spPr>
        <p:txBody>
          <a:bodyPr/>
          <a:lstStyle/>
          <a:p>
            <a:endParaRPr lang="en-US"/>
          </a:p>
        </p:txBody>
      </p:sp>
      <p:sp>
        <p:nvSpPr>
          <p:cNvPr id="7" name="Picture Placeholder 2"/>
          <p:cNvSpPr>
            <a:spLocks noGrp="1"/>
          </p:cNvSpPr>
          <p:nvPr>
            <p:ph type="pic" sz="quarter" idx="11"/>
          </p:nvPr>
        </p:nvSpPr>
        <p:spPr>
          <a:xfrm>
            <a:off x="7691826" y="1940086"/>
            <a:ext cx="4459287" cy="4460875"/>
          </a:xfrm>
        </p:spPr>
        <p:txBody>
          <a:bodyPr/>
          <a:lstStyle/>
          <a:p>
            <a:endParaRPr lang="en-US"/>
          </a:p>
        </p:txBody>
      </p:sp>
      <p:sp>
        <p:nvSpPr>
          <p:cNvPr id="8" name="Picture Placeholder 2"/>
          <p:cNvSpPr>
            <a:spLocks noGrp="1"/>
          </p:cNvSpPr>
          <p:nvPr>
            <p:ph type="pic" sz="quarter" idx="12"/>
          </p:nvPr>
        </p:nvSpPr>
        <p:spPr>
          <a:xfrm>
            <a:off x="12453548" y="1940087"/>
            <a:ext cx="4459287" cy="4460875"/>
          </a:xfrm>
        </p:spPr>
        <p:txBody>
          <a:bodyPr/>
          <a:lstStyle/>
          <a:p>
            <a:endParaRPr lang="en-US"/>
          </a:p>
        </p:txBody>
      </p:sp>
      <p:sp>
        <p:nvSpPr>
          <p:cNvPr id="9" name="Picture Placeholder 2"/>
          <p:cNvSpPr>
            <a:spLocks noGrp="1"/>
          </p:cNvSpPr>
          <p:nvPr>
            <p:ph type="pic" sz="quarter" idx="13"/>
          </p:nvPr>
        </p:nvSpPr>
        <p:spPr>
          <a:xfrm>
            <a:off x="17215270" y="1940086"/>
            <a:ext cx="4459287" cy="4460875"/>
          </a:xfrm>
        </p:spPr>
        <p:txBody>
          <a:bodyPr/>
          <a:lstStyle/>
          <a:p>
            <a:endParaRPr lang="en-US"/>
          </a:p>
        </p:txBody>
      </p:sp>
      <p:sp>
        <p:nvSpPr>
          <p:cNvPr id="10" name="Picture Placeholder 2"/>
          <p:cNvSpPr>
            <a:spLocks noGrp="1"/>
          </p:cNvSpPr>
          <p:nvPr>
            <p:ph type="pic" sz="quarter" idx="14"/>
          </p:nvPr>
        </p:nvSpPr>
        <p:spPr>
          <a:xfrm>
            <a:off x="2930104" y="6701809"/>
            <a:ext cx="4459287" cy="4460875"/>
          </a:xfrm>
        </p:spPr>
        <p:txBody>
          <a:bodyPr/>
          <a:lstStyle/>
          <a:p>
            <a:endParaRPr lang="en-US"/>
          </a:p>
        </p:txBody>
      </p:sp>
      <p:sp>
        <p:nvSpPr>
          <p:cNvPr id="11" name="Picture Placeholder 2"/>
          <p:cNvSpPr>
            <a:spLocks noGrp="1"/>
          </p:cNvSpPr>
          <p:nvPr>
            <p:ph type="pic" sz="quarter" idx="15"/>
          </p:nvPr>
        </p:nvSpPr>
        <p:spPr>
          <a:xfrm>
            <a:off x="7691826" y="6701808"/>
            <a:ext cx="4459287" cy="4460875"/>
          </a:xfrm>
        </p:spPr>
        <p:txBody>
          <a:bodyPr/>
          <a:lstStyle/>
          <a:p>
            <a:endParaRPr lang="en-US"/>
          </a:p>
        </p:txBody>
      </p:sp>
      <p:sp>
        <p:nvSpPr>
          <p:cNvPr id="12" name="Picture Placeholder 2"/>
          <p:cNvSpPr>
            <a:spLocks noGrp="1"/>
          </p:cNvSpPr>
          <p:nvPr>
            <p:ph type="pic" sz="quarter" idx="16"/>
          </p:nvPr>
        </p:nvSpPr>
        <p:spPr>
          <a:xfrm>
            <a:off x="12453548" y="6701809"/>
            <a:ext cx="4459287" cy="4460875"/>
          </a:xfrm>
        </p:spPr>
        <p:txBody>
          <a:bodyPr/>
          <a:lstStyle/>
          <a:p>
            <a:endParaRPr lang="en-US"/>
          </a:p>
        </p:txBody>
      </p:sp>
      <p:sp>
        <p:nvSpPr>
          <p:cNvPr id="13" name="Picture Placeholder 2"/>
          <p:cNvSpPr>
            <a:spLocks noGrp="1"/>
          </p:cNvSpPr>
          <p:nvPr>
            <p:ph type="pic" sz="quarter" idx="17"/>
          </p:nvPr>
        </p:nvSpPr>
        <p:spPr>
          <a:xfrm>
            <a:off x="17215270" y="6701808"/>
            <a:ext cx="4459287" cy="4460875"/>
          </a:xfrm>
        </p:spPr>
        <p:txBody>
          <a:bodyPr/>
          <a:lstStyle/>
          <a:p>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21840" y="22794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Title Text</a:t>
            </a:r>
          </a:p>
        </p:txBody>
      </p:sp>
      <p:sp>
        <p:nvSpPr>
          <p:cNvPr id="3" name="Body Level One…"/>
          <p:cNvSpPr txBox="1">
            <a:spLocks noGrp="1"/>
          </p:cNvSpPr>
          <p:nvPr>
            <p:ph type="body" idx="1"/>
          </p:nvPr>
        </p:nvSpPr>
        <p:spPr>
          <a:xfrm>
            <a:off x="2272637" y="4671905"/>
            <a:ext cx="20476357" cy="701929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
        <p:nvSpPr>
          <p:cNvPr id="4" name="Circle"/>
          <p:cNvSpPr/>
          <p:nvPr/>
        </p:nvSpPr>
        <p:spPr>
          <a:xfrm>
            <a:off x="22495705" y="11739191"/>
            <a:ext cx="997087" cy="997088"/>
          </a:xfrm>
          <a:prstGeom prst="ellipse">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 name="Slide Number"/>
          <p:cNvSpPr txBox="1">
            <a:spLocks noGrp="1"/>
          </p:cNvSpPr>
          <p:nvPr>
            <p:ph type="sldNum" sz="quarter" idx="2"/>
          </p:nvPr>
        </p:nvSpPr>
        <p:spPr>
          <a:xfrm>
            <a:off x="22546602" y="12046456"/>
            <a:ext cx="895293" cy="482601"/>
          </a:xfrm>
          <a:prstGeom prst="rect">
            <a:avLst/>
          </a:prstGeom>
          <a:ln w="3175">
            <a:miter lim="400000"/>
          </a:ln>
        </p:spPr>
        <p:txBody>
          <a:bodyPr lIns="38100" tIns="38100" rIns="38100" bIns="38100">
            <a:spAutoFit/>
          </a:bodyPr>
          <a:lstStyle>
            <a:lvl1pPr algn="ctr">
              <a:defRPr cap="all" spc="400">
                <a:solidFill>
                  <a:srgbClr val="FFFFFF"/>
                </a:solidFill>
              </a:defRPr>
            </a:lvl1pPr>
          </a:lstStyle>
          <a:p>
            <a:fld id="{86CB4B4D-7CA3-9044-876B-883B54F8677D}" type="slidenum">
              <a:t>‹#›</a:t>
            </a:fld>
            <a:endParaRPr dirty="0"/>
          </a:p>
        </p:txBody>
      </p:sp>
    </p:spTree>
  </p:cSld>
  <p:clrMap bg1="dk1" tx1="lt1" bg2="dk2" tx2="lt2" accent1="accent1" accent2="accent2" accent3="accent3" accent4="accent4" accent5="accent5" accent6="accent6" hlink="hlink" folHlink="folHlink"/>
  <p:sldLayoutIdLst>
    <p:sldLayoutId id="2147483654" r:id="rId1"/>
    <p:sldLayoutId id="2147483650" r:id="rId2"/>
    <p:sldLayoutId id="2147483651" r:id="rId3"/>
    <p:sldLayoutId id="2147483653" r:id="rId4"/>
  </p:sldLayoutIdLst>
  <p:transition spd="med"/>
  <p:txStyles>
    <p:titleStyle>
      <a:lvl1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1pPr>
      <a:lvl2pPr marL="0" marR="0" indent="228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2pPr>
      <a:lvl3pPr marL="0" marR="0" indent="457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3pPr>
      <a:lvl4pPr marL="0" marR="0" indent="685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4pPr>
      <a:lvl5pPr marL="0" marR="0" indent="9144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5pPr>
      <a:lvl6pPr marL="0" marR="0" indent="11430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6pPr>
      <a:lvl7pPr marL="0" marR="0" indent="13716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7pPr>
      <a:lvl8pPr marL="0" marR="0" indent="16002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8pPr>
      <a:lvl9pPr marL="0" marR="0" indent="182880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mn-lt"/>
          <a:ea typeface="+mn-ea"/>
          <a:cs typeface="+mn-cs"/>
          <a:sym typeface="Poppins"/>
        </a:defRPr>
      </a:lvl9pPr>
    </p:titleStyle>
    <p:bodyStyle>
      <a:lvl1pPr marL="0" marR="0" indent="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1pPr>
      <a:lvl2pPr marL="0" marR="0" indent="2286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2pPr>
      <a:lvl3pPr marL="0" marR="0" indent="4572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3pPr>
      <a:lvl4pPr marL="0" marR="0" indent="6858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4pPr>
      <a:lvl5pPr marL="0" marR="0" indent="9144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5pPr>
      <a:lvl6pPr marL="0" marR="0" indent="11430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6pPr>
      <a:lvl7pPr marL="0" marR="0" indent="13716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7pPr>
      <a:lvl8pPr marL="0" marR="0" indent="16002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8pPr>
      <a:lvl9pPr marL="0" marR="0" indent="182880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mn-lt"/>
          <a:ea typeface="+mn-ea"/>
          <a:cs typeface="+mn-cs"/>
          <a:sym typeface="Poppins"/>
        </a:defRPr>
      </a:lvl9pPr>
    </p:bodyStyle>
    <p:otherStyle>
      <a:lvl1pPr marL="0" marR="0" indent="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1pPr>
      <a:lvl2pPr marL="0" marR="0" indent="2286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2pPr>
      <a:lvl3pPr marL="0" marR="0" indent="4572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3pPr>
      <a:lvl4pPr marL="0" marR="0" indent="6858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4pPr>
      <a:lvl5pPr marL="0" marR="0" indent="9144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5pPr>
      <a:lvl6pPr marL="0" marR="0" indent="11430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6pPr>
      <a:lvl7pPr marL="0" marR="0" indent="13716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7pPr>
      <a:lvl8pPr marL="0" marR="0" indent="16002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8pPr>
      <a:lvl9pPr marL="0" marR="0" indent="1828800" algn="ctr" defTabSz="82550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ircle"/>
          <p:cNvSpPr/>
          <p:nvPr/>
        </p:nvSpPr>
        <p:spPr>
          <a:xfrm>
            <a:off x="-5427438" y="-4833354"/>
            <a:ext cx="12787265" cy="12787265"/>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47" name="Circle"/>
          <p:cNvSpPr/>
          <p:nvPr/>
        </p:nvSpPr>
        <p:spPr>
          <a:xfrm>
            <a:off x="10426481" y="-9240132"/>
            <a:ext cx="20141356" cy="20141356"/>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48" name="Circle"/>
          <p:cNvSpPr/>
          <p:nvPr/>
        </p:nvSpPr>
        <p:spPr>
          <a:xfrm>
            <a:off x="-2922391" y="-2328307"/>
            <a:ext cx="7777171" cy="7777171"/>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49" name="Company Name"/>
          <p:cNvSpPr txBox="1"/>
          <p:nvPr/>
        </p:nvSpPr>
        <p:spPr>
          <a:xfrm>
            <a:off x="3287878" y="5368302"/>
            <a:ext cx="7368684" cy="283350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70000"/>
              </a:lnSpc>
              <a:defRPr sz="7200">
                <a:solidFill>
                  <a:srgbClr val="F4F5F7"/>
                </a:solidFill>
                <a:latin typeface="Poppins Medium"/>
                <a:ea typeface="Poppins Medium"/>
                <a:cs typeface="Poppins Medium"/>
                <a:sym typeface="Poppins Medium"/>
              </a:defRPr>
            </a:lvl1pPr>
          </a:lstStyle>
          <a:p>
            <a:pPr>
              <a:lnSpc>
                <a:spcPct val="100000"/>
              </a:lnSpc>
            </a:pPr>
            <a:r>
              <a:rPr lang="ru-RU" sz="9600" dirty="0"/>
              <a:t>Циклотрон</a:t>
            </a:r>
            <a:endParaRPr sz="9600" dirty="0"/>
          </a:p>
        </p:txBody>
      </p:sp>
      <p:sp>
        <p:nvSpPr>
          <p:cNvPr id="50" name="PowerPoint &amp; Keynote template for business, marketing, education"/>
          <p:cNvSpPr txBox="1"/>
          <p:nvPr/>
        </p:nvSpPr>
        <p:spPr>
          <a:xfrm>
            <a:off x="3781255" y="6872084"/>
            <a:ext cx="5422933" cy="136960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2400">
                <a:solidFill>
                  <a:srgbClr val="B8B9BA"/>
                </a:solidFill>
              </a:defRPr>
            </a:lvl1pPr>
          </a:lstStyle>
          <a:p>
            <a:pPr algn="ctr"/>
            <a:r>
              <a:rPr lang="ru-RU" sz="2800" dirty="0">
                <a:latin typeface="Poppins Medium" charset="0"/>
                <a:ea typeface="Poppins Medium" charset="0"/>
                <a:cs typeface="Poppins Medium" charset="0"/>
              </a:rPr>
              <a:t>резонансный циклический ускоритель нерелятивистских тяжёлых заряженных частиц </a:t>
            </a:r>
            <a:endParaRPr lang="en-US" sz="2800" dirty="0">
              <a:latin typeface="Poppins Medium" charset="0"/>
              <a:ea typeface="Poppins Medium" charset="0"/>
              <a:cs typeface="Poppins Medium" charset="0"/>
            </a:endParaRPr>
          </a:p>
        </p:txBody>
      </p:sp>
      <p:sp>
        <p:nvSpPr>
          <p:cNvPr id="52" name="Circle"/>
          <p:cNvSpPr/>
          <p:nvPr/>
        </p:nvSpPr>
        <p:spPr>
          <a:xfrm>
            <a:off x="9448481" y="7298675"/>
            <a:ext cx="9623958" cy="9623957"/>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3" name="Circle"/>
          <p:cNvSpPr/>
          <p:nvPr/>
        </p:nvSpPr>
        <p:spPr>
          <a:xfrm>
            <a:off x="14090826" y="-5575786"/>
            <a:ext cx="12812666" cy="12812665"/>
          </a:xfrm>
          <a:prstGeom prst="ellipse">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4" name="Circle"/>
          <p:cNvSpPr/>
          <p:nvPr/>
        </p:nvSpPr>
        <p:spPr>
          <a:xfrm>
            <a:off x="4956576" y="9805879"/>
            <a:ext cx="2833505" cy="2833505"/>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5" name="Circle"/>
          <p:cNvSpPr/>
          <p:nvPr/>
        </p:nvSpPr>
        <p:spPr>
          <a:xfrm>
            <a:off x="20919213" y="8334321"/>
            <a:ext cx="1802665" cy="1802666"/>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6" name="Circle"/>
          <p:cNvSpPr/>
          <p:nvPr/>
        </p:nvSpPr>
        <p:spPr>
          <a:xfrm>
            <a:off x="9937896" y="1392586"/>
            <a:ext cx="953918" cy="953918"/>
          </a:xfrm>
          <a:prstGeom prst="ellipse">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7" name="Circle"/>
          <p:cNvSpPr/>
          <p:nvPr/>
        </p:nvSpPr>
        <p:spPr>
          <a:xfrm>
            <a:off x="8505547" y="6355740"/>
            <a:ext cx="11509826" cy="11509827"/>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2" name="Рисунок 1">
            <a:extLst>
              <a:ext uri="{FF2B5EF4-FFF2-40B4-BE49-F238E27FC236}">
                <a16:creationId xmlns:a16="http://schemas.microsoft.com/office/drawing/2014/main" id="{E4F2FC7F-7D4A-CBAC-9011-A83480FBCDF0}"/>
              </a:ext>
            </a:extLst>
          </p:cNvPr>
          <p:cNvPicPr>
            <a:picLocks noChangeAspect="1"/>
          </p:cNvPicPr>
          <p:nvPr/>
        </p:nvPicPr>
        <p:blipFill>
          <a:blip r:embed="rId2"/>
          <a:stretch>
            <a:fillRect/>
          </a:stretch>
        </p:blipFill>
        <p:spPr>
          <a:xfrm>
            <a:off x="18233728" y="-19171596"/>
            <a:ext cx="20141356" cy="20141356"/>
          </a:xfrm>
          <a:prstGeom prst="rect">
            <a:avLst/>
          </a:prstGeom>
        </p:spPr>
      </p:pic>
      <p:pic>
        <p:nvPicPr>
          <p:cNvPr id="3" name="Рисунок 2">
            <a:extLst>
              <a:ext uri="{FF2B5EF4-FFF2-40B4-BE49-F238E27FC236}">
                <a16:creationId xmlns:a16="http://schemas.microsoft.com/office/drawing/2014/main" id="{B7D8D0A2-1C5F-7146-A8EE-ECB9376EA783}"/>
              </a:ext>
            </a:extLst>
          </p:cNvPr>
          <p:cNvPicPr>
            <a:picLocks noChangeAspect="1"/>
          </p:cNvPicPr>
          <p:nvPr/>
        </p:nvPicPr>
        <p:blipFill>
          <a:blip r:embed="rId3"/>
          <a:stretch>
            <a:fillRect/>
          </a:stretch>
        </p:blipFill>
        <p:spPr>
          <a:xfrm>
            <a:off x="-15516622" y="11222631"/>
            <a:ext cx="18448900" cy="1846336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0.00605 -0.01238 L 0.47585 -0.95902 " pathEditMode="relative" rAng="0" ptsTypes="AA">
                                      <p:cBhvr>
                                        <p:cTn id="6" dur="2000" fill="hold"/>
                                        <p:tgtEl>
                                          <p:spTgt spid="3"/>
                                        </p:tgtEl>
                                        <p:attrNameLst>
                                          <p:attrName>ppt_x</p:attrName>
                                          <p:attrName>ppt_y</p:attrName>
                                        </p:attrNameLst>
                                      </p:cBhvr>
                                      <p:rCtr x="24095" y="-47338"/>
                                    </p:animMotion>
                                  </p:childTnLst>
                                </p:cTn>
                              </p:par>
                              <p:par>
                                <p:cTn id="7" presetID="49" presetClass="path" presetSubtype="0" accel="50000" decel="50000" fill="hold" nodeType="withEffect">
                                  <p:stCondLst>
                                    <p:cond delay="0"/>
                                  </p:stCondLst>
                                  <p:childTnLst>
                                    <p:animMotion origin="layout" path="M -0.01015 -0.0029 L -0.4498 1.13993 " pathEditMode="relative" rAng="0" ptsTypes="AA">
                                      <p:cBhvr>
                                        <p:cTn id="8" dur="2000" fill="hold"/>
                                        <p:tgtEl>
                                          <p:spTgt spid="2"/>
                                        </p:tgtEl>
                                        <p:attrNameLst>
                                          <p:attrName>ppt_x</p:attrName>
                                          <p:attrName>ppt_y</p:attrName>
                                        </p:attrNameLst>
                                      </p:cBhvr>
                                      <p:rCtr x="-21986" y="571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2" name="Rectangle"/>
              <p:cNvSpPr/>
              <p:nvPr/>
            </p:nvSpPr>
            <p:spPr>
              <a:xfrm>
                <a:off x="12203496" y="20783"/>
                <a:ext cx="12191815" cy="13706278"/>
              </a:xfrm>
              <a:prstGeom prst="rect">
                <a:avLst/>
              </a:prstGeom>
              <a:solidFill>
                <a:srgbClr val="82CBF1"/>
              </a:solidFill>
              <a:ln w="12700">
                <a:miter lim="400000"/>
              </a:ln>
            </p:spPr>
            <p:txBody>
              <a:bodyPr lIns="38100" tIns="38100" rIns="38100" bIns="38100" anchor="ctr"/>
              <a:lstStyle/>
              <a:p>
                <a:pPr>
                  <a:lnSpc>
                    <a:spcPct val="107000"/>
                  </a:lnSpc>
                  <a:spcAft>
                    <a:spcPts val="800"/>
                  </a:spcAft>
                  <a:tabLst>
                    <a:tab pos="3870960" algn="l"/>
                  </a:tabLst>
                </a:pPr>
                <a14:m>
                  <m:oMathPara xmlns:m="http://schemas.openxmlformats.org/officeDocument/2006/math">
                    <m:oMathParaPr>
                      <m:jc m:val="centerGroup"/>
                    </m:oMathParaPr>
                    <m:oMath xmlns:m="http://schemas.openxmlformats.org/officeDocument/2006/math">
                      <m:r>
                        <a:rPr lang="ru-RU" sz="5400" i="1" smtClean="0">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𝑊</m:t>
                      </m:r>
                      <m:r>
                        <a:rPr lang="ru-RU" sz="5400" i="1" smtClean="0">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=2</m:t>
                      </m:r>
                      <m:r>
                        <a:rPr lang="ru-RU" sz="5400" i="1" smtClean="0">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𝑁𝑈𝑞</m:t>
                      </m:r>
                    </m:oMath>
                  </m:oMathPara>
                </a14:m>
                <a:endParaRPr lang="ru-RU" sz="36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12" name="Rectangle"/>
              <p:cNvSpPr>
                <a:spLocks noRot="1" noChangeAspect="1" noMove="1" noResize="1" noEditPoints="1" noAdjustHandles="1" noChangeArrowheads="1" noChangeShapeType="1" noTextEdit="1"/>
              </p:cNvSpPr>
              <p:nvPr/>
            </p:nvSpPr>
            <p:spPr>
              <a:xfrm>
                <a:off x="12203496" y="20783"/>
                <a:ext cx="12191815" cy="13706278"/>
              </a:xfrm>
              <a:prstGeom prst="rect">
                <a:avLst/>
              </a:prstGeom>
              <a:blipFill>
                <a:blip r:embed="rId2"/>
                <a:stretch>
                  <a:fillRect/>
                </a:stretch>
              </a:blipFill>
              <a:ln w="12700">
                <a:miter lim="400000"/>
              </a:ln>
            </p:spPr>
            <p:txBody>
              <a:bodyPr/>
              <a:lstStyle/>
              <a:p>
                <a:r>
                  <a:rPr lang="ru-RU">
                    <a:noFill/>
                  </a:rPr>
                  <a:t> </a:t>
                </a:r>
              </a:p>
            </p:txBody>
          </p:sp>
        </mc:Fallback>
      </mc:AlternateContent>
      <p:sp>
        <p:nvSpPr>
          <p:cNvPr id="214" name="$ 75.00"/>
          <p:cNvSpPr txBox="1"/>
          <p:nvPr/>
        </p:nvSpPr>
        <p:spPr>
          <a:xfrm>
            <a:off x="5105251" y="572357"/>
            <a:ext cx="8602752" cy="250779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nSpc>
                <a:spcPct val="80000"/>
              </a:lnSpc>
              <a:defRPr sz="10000" b="1">
                <a:solidFill>
                  <a:srgbClr val="34393D"/>
                </a:solidFill>
              </a:defRPr>
            </a:lvl1pPr>
          </a:lstStyle>
          <a:p>
            <a:pPr>
              <a:lnSpc>
                <a:spcPct val="100000"/>
              </a:lnSpc>
            </a:pPr>
            <a:r>
              <a:rPr lang="ru-RU" dirty="0">
                <a:solidFill>
                  <a:schemeClr val="bg2">
                    <a:lumMod val="50000"/>
                  </a:schemeClr>
                </a:solidFill>
              </a:rPr>
              <a:t>Теория</a:t>
            </a:r>
            <a:endParaRPr dirty="0">
              <a:solidFill>
                <a:schemeClr val="bg2">
                  <a:lumMod val="50000"/>
                </a:schemeClr>
              </a:solidFill>
            </a:endParaRPr>
          </a:p>
        </p:txBody>
      </p:sp>
      <p:grpSp>
        <p:nvGrpSpPr>
          <p:cNvPr id="219" name="Group"/>
          <p:cNvGrpSpPr/>
          <p:nvPr/>
        </p:nvGrpSpPr>
        <p:grpSpPr>
          <a:xfrm>
            <a:off x="9161237" y="455598"/>
            <a:ext cx="948169" cy="288515"/>
            <a:chOff x="0" y="0"/>
            <a:chExt cx="948167" cy="288513"/>
          </a:xfrm>
        </p:grpSpPr>
        <p:sp>
          <p:nvSpPr>
            <p:cNvPr id="216" name="Circle"/>
            <p:cNvSpPr/>
            <p:nvPr/>
          </p:nvSpPr>
          <p:spPr>
            <a:xfrm>
              <a:off x="329826" y="0"/>
              <a:ext cx="288515" cy="288514"/>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217" name="Circle"/>
            <p:cNvSpPr/>
            <p:nvPr/>
          </p:nvSpPr>
          <p:spPr>
            <a:xfrm>
              <a:off x="779377"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218" name="Circle"/>
            <p:cNvSpPr/>
            <p:nvPr/>
          </p:nvSpPr>
          <p:spPr>
            <a:xfrm>
              <a:off x="0"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sp>
        <p:nvSpPr>
          <p:cNvPr id="224" name="$ 99.00"/>
          <p:cNvSpPr txBox="1"/>
          <p:nvPr/>
        </p:nvSpPr>
        <p:spPr>
          <a:xfrm>
            <a:off x="11548440" y="599855"/>
            <a:ext cx="8602752" cy="250779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nSpc>
                <a:spcPct val="80000"/>
              </a:lnSpc>
              <a:defRPr sz="10000" b="1">
                <a:solidFill>
                  <a:srgbClr val="34393D"/>
                </a:solidFill>
              </a:defRPr>
            </a:lvl1pPr>
          </a:lstStyle>
          <a:p>
            <a:pPr>
              <a:lnSpc>
                <a:spcPct val="100000"/>
              </a:lnSpc>
            </a:pPr>
            <a:r>
              <a:rPr lang="ru-RU" dirty="0"/>
              <a:t>Практика</a:t>
            </a:r>
            <a:endParaRPr dirty="0"/>
          </a:p>
        </p:txBody>
      </p:sp>
      <p:grpSp>
        <p:nvGrpSpPr>
          <p:cNvPr id="229" name="Group"/>
          <p:cNvGrpSpPr/>
          <p:nvPr/>
        </p:nvGrpSpPr>
        <p:grpSpPr>
          <a:xfrm>
            <a:off x="15070437" y="539995"/>
            <a:ext cx="948169" cy="288515"/>
            <a:chOff x="0" y="0"/>
            <a:chExt cx="948167" cy="288513"/>
          </a:xfrm>
        </p:grpSpPr>
        <p:sp>
          <p:nvSpPr>
            <p:cNvPr id="226" name="Circle"/>
            <p:cNvSpPr/>
            <p:nvPr/>
          </p:nvSpPr>
          <p:spPr>
            <a:xfrm>
              <a:off x="329826" y="0"/>
              <a:ext cx="288515" cy="288514"/>
            </a:xfrm>
            <a:prstGeom prst="ellipse">
              <a:avLst/>
            </a:prstGeom>
            <a:solidFill>
              <a:srgbClr val="FFFFFF"/>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227" name="Circle"/>
            <p:cNvSpPr/>
            <p:nvPr/>
          </p:nvSpPr>
          <p:spPr>
            <a:xfrm>
              <a:off x="779377" y="59861"/>
              <a:ext cx="168791" cy="168792"/>
            </a:xfrm>
            <a:prstGeom prst="ellipse">
              <a:avLst/>
            </a:prstGeom>
            <a:solidFill>
              <a:srgbClr val="FFFFFF"/>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228" name="Circle"/>
            <p:cNvSpPr/>
            <p:nvPr/>
          </p:nvSpPr>
          <p:spPr>
            <a:xfrm>
              <a:off x="0" y="59861"/>
              <a:ext cx="168791" cy="168792"/>
            </a:xfrm>
            <a:prstGeom prst="ellipse">
              <a:avLst/>
            </a:prstGeom>
            <a:solidFill>
              <a:srgbClr val="FFFFFF"/>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pic>
        <p:nvPicPr>
          <p:cNvPr id="2" name="Рисунок 1">
            <a:extLst>
              <a:ext uri="{FF2B5EF4-FFF2-40B4-BE49-F238E27FC236}">
                <a16:creationId xmlns:a16="http://schemas.microsoft.com/office/drawing/2014/main" id="{5D5E9314-EE87-DB55-D82C-74CE8A8E8571}"/>
              </a:ext>
            </a:extLst>
          </p:cNvPr>
          <p:cNvPicPr>
            <a:picLocks noChangeAspect="1"/>
          </p:cNvPicPr>
          <p:nvPr/>
        </p:nvPicPr>
        <p:blipFill>
          <a:blip r:embed="rId3"/>
          <a:stretch>
            <a:fillRect/>
          </a:stretch>
        </p:blipFill>
        <p:spPr>
          <a:xfrm>
            <a:off x="1005101" y="3489813"/>
            <a:ext cx="10945128" cy="8752594"/>
          </a:xfrm>
          <a:prstGeom prst="rect">
            <a:avLst/>
          </a:prstGeom>
        </p:spPr>
      </p:pic>
      <p:sp>
        <p:nvSpPr>
          <p:cNvPr id="8" name="TextBox 7">
            <a:extLst>
              <a:ext uri="{FF2B5EF4-FFF2-40B4-BE49-F238E27FC236}">
                <a16:creationId xmlns:a16="http://schemas.microsoft.com/office/drawing/2014/main" id="{7B8B90F4-DC37-20D4-E8BE-20855DDCA3F4}"/>
              </a:ext>
            </a:extLst>
          </p:cNvPr>
          <p:cNvSpPr txBox="1"/>
          <p:nvPr/>
        </p:nvSpPr>
        <p:spPr>
          <a:xfrm>
            <a:off x="13341804" y="3250044"/>
            <a:ext cx="6563004" cy="64633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sz="3600" dirty="0">
                <a:solidFill>
                  <a:schemeClr val="tx2">
                    <a:lumMod val="10000"/>
                  </a:schemeClr>
                </a:solidFill>
              </a:rPr>
              <a:t>Мы брали 11 оборотов (N = 11)</a:t>
            </a:r>
          </a:p>
        </p:txBody>
      </p:sp>
      <p:sp>
        <p:nvSpPr>
          <p:cNvPr id="10" name="TextBox 9">
            <a:extLst>
              <a:ext uri="{FF2B5EF4-FFF2-40B4-BE49-F238E27FC236}">
                <a16:creationId xmlns:a16="http://schemas.microsoft.com/office/drawing/2014/main" id="{86670545-26C7-7974-7E4B-4153B8B7D970}"/>
              </a:ext>
            </a:extLst>
          </p:cNvPr>
          <p:cNvSpPr txBox="1"/>
          <p:nvPr/>
        </p:nvSpPr>
        <p:spPr>
          <a:xfrm>
            <a:off x="13437147" y="5426635"/>
            <a:ext cx="6563004" cy="64633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sz="3600" dirty="0">
                <a:solidFill>
                  <a:schemeClr val="tx2">
                    <a:lumMod val="10000"/>
                  </a:schemeClr>
                </a:solidFill>
              </a:rPr>
              <a:t>Формула конечной энергии</a:t>
            </a:r>
          </a:p>
        </p:txBody>
      </p:sp>
      <p:sp>
        <p:nvSpPr>
          <p:cNvPr id="12" name="TextBox 11">
            <a:extLst>
              <a:ext uri="{FF2B5EF4-FFF2-40B4-BE49-F238E27FC236}">
                <a16:creationId xmlns:a16="http://schemas.microsoft.com/office/drawing/2014/main" id="{F2E7D869-A402-599F-E102-8B09315B1D1E}"/>
              </a:ext>
            </a:extLst>
          </p:cNvPr>
          <p:cNvSpPr txBox="1"/>
          <p:nvPr/>
        </p:nvSpPr>
        <p:spPr>
          <a:xfrm>
            <a:off x="12759998" y="7866110"/>
            <a:ext cx="6563004" cy="17543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ru-RU" sz="3600" dirty="0">
                <a:solidFill>
                  <a:schemeClr val="tx2">
                    <a:lumMod val="10000"/>
                  </a:schemeClr>
                </a:solidFill>
              </a:rPr>
              <a:t>Зависимость скорости частицы от напряжения на </a:t>
            </a:r>
            <a:r>
              <a:rPr lang="ru-RU" sz="3600" dirty="0" err="1">
                <a:solidFill>
                  <a:schemeClr val="tx2">
                    <a:lumMod val="10000"/>
                  </a:schemeClr>
                </a:solidFill>
              </a:rPr>
              <a:t>дуантах</a:t>
            </a:r>
            <a:endParaRPr lang="ru-RU" sz="3600" dirty="0">
              <a:solidFill>
                <a:schemeClr val="tx2">
                  <a:lumMod val="10000"/>
                </a:schemeClr>
              </a:solidFill>
            </a:endParaRPr>
          </a:p>
        </p:txBody>
      </p:sp>
      <p:sp>
        <p:nvSpPr>
          <p:cNvPr id="14" name="Circle">
            <a:extLst>
              <a:ext uri="{FF2B5EF4-FFF2-40B4-BE49-F238E27FC236}">
                <a16:creationId xmlns:a16="http://schemas.microsoft.com/office/drawing/2014/main" id="{31516A35-8E8B-7750-2D9A-D13D42A8420A}"/>
              </a:ext>
            </a:extLst>
          </p:cNvPr>
          <p:cNvSpPr/>
          <p:nvPr/>
        </p:nvSpPr>
        <p:spPr>
          <a:xfrm>
            <a:off x="23189455" y="12391231"/>
            <a:ext cx="953918" cy="953918"/>
          </a:xfrm>
          <a:prstGeom prst="ellipse">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3" name="Slide Number">
            <a:extLst>
              <a:ext uri="{FF2B5EF4-FFF2-40B4-BE49-F238E27FC236}">
                <a16:creationId xmlns:a16="http://schemas.microsoft.com/office/drawing/2014/main" id="{E1543E2B-F0B7-E060-D08C-1D61680E44E1}"/>
              </a:ext>
            </a:extLst>
          </p:cNvPr>
          <p:cNvSpPr txBox="1">
            <a:spLocks/>
          </p:cNvSpPr>
          <p:nvPr/>
        </p:nvSpPr>
        <p:spPr>
          <a:xfrm>
            <a:off x="23500018" y="12619186"/>
            <a:ext cx="895293" cy="482601"/>
          </a:xfrm>
          <a:prstGeom prst="rect">
            <a:avLst/>
          </a:prstGeom>
          <a:extLst>
            <a:ext uri="{C572A759-6A51-4108-AA02-DFA0A04FC94B}">
              <ma14:wrappingTextBoxFlag xmlns:ma14="http://schemas.microsoft.com/office/mac/drawingml/2011/main" xmlns="" val="1"/>
            </a:ext>
          </a:extLst>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1pPr>
            <a:lvl2pPr marL="0" marR="0" indent="2286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2pPr>
            <a:lvl3pPr marL="0" marR="0" indent="4572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3pPr>
            <a:lvl4pPr marL="0" marR="0" indent="6858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4pPr>
            <a:lvl5pPr marL="0" marR="0" indent="9144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5pPr>
            <a:lvl6pPr marL="0" marR="0" indent="11430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6pPr>
            <a:lvl7pPr marL="0" marR="0" indent="13716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7pPr>
            <a:lvl8pPr marL="0" marR="0" indent="16002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8pPr>
            <a:lvl9pPr marL="0" marR="0" indent="18288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9pPr>
          </a:lstStyle>
          <a:p>
            <a:r>
              <a:rPr lang="ru-RU" dirty="0">
                <a:solidFill>
                  <a:srgbClr val="FFFFFF"/>
                </a:solidFill>
              </a:rPr>
              <a:t>9</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C119CCA-82A7-0913-F971-1F5CEDE29E62}"/>
                  </a:ext>
                </a:extLst>
              </p:cNvPr>
              <p:cNvSpPr txBox="1"/>
              <p:nvPr/>
            </p:nvSpPr>
            <p:spPr>
              <a:xfrm>
                <a:off x="13314301" y="9946150"/>
                <a:ext cx="9814252" cy="258814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Para xmlns:m="http://schemas.openxmlformats.org/officeDocument/2006/math">
                    <m:oMathParaPr>
                      <m:jc m:val="centerGroup"/>
                    </m:oMathParaPr>
                    <m:oMath xmlns:m="http://schemas.openxmlformats.org/officeDocument/2006/math">
                      <m:r>
                        <a:rPr lang="ru-RU" sz="4000" i="1" smtClean="0">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𝑣</m:t>
                      </m:r>
                      <m:r>
                        <a:rPr lang="ru-RU" sz="4000" i="1" smtClean="0">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=2</m:t>
                      </m:r>
                      <m:rad>
                        <m:radPr>
                          <m:degHide m:val="on"/>
                          <m:ctrlPr>
                            <a:rPr lang="ru-RU" sz="4000" i="1">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ctrlPr>
                        </m:radPr>
                        <m:deg/>
                        <m:e>
                          <m:f>
                            <m:fPr>
                              <m:ctrlPr>
                                <a:rPr lang="ru-RU" sz="4000" i="1">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ru-RU" sz="4000" i="1">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𝑁𝑞</m:t>
                              </m:r>
                            </m:num>
                            <m:den>
                              <m:sSub>
                                <m:sSubPr>
                                  <m:ctrlPr>
                                    <a:rPr lang="ru-RU" sz="4000" i="1">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4000" i="1">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𝑚</m:t>
                                  </m:r>
                                </m:e>
                                <m:sub>
                                  <m:r>
                                    <a:rPr lang="ru-RU" sz="4000" i="1">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𝑝</m:t>
                                  </m:r>
                                </m:sub>
                              </m:sSub>
                            </m:den>
                          </m:f>
                        </m:e>
                      </m:rad>
                      <m:rad>
                        <m:radPr>
                          <m:degHide m:val="on"/>
                          <m:ctrlPr>
                            <a:rPr lang="ru-RU" sz="4000" i="1">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ctrlPr>
                        </m:radPr>
                        <m:deg/>
                        <m:e>
                          <m:r>
                            <a:rPr lang="ru-RU" sz="4000" i="1">
                              <a:solidFill>
                                <a:schemeClr val="bg2">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𝑈</m:t>
                          </m:r>
                        </m:e>
                      </m:rad>
                    </m:oMath>
                  </m:oMathPara>
                </a14:m>
                <a:endParaRPr lang="ru-RU" sz="40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ru-RU" sz="4400" dirty="0">
                  <a:solidFill>
                    <a:schemeClr val="bg2">
                      <a:lumMod val="50000"/>
                    </a:schemeClr>
                  </a:solidFill>
                </a:endParaRPr>
              </a:p>
            </p:txBody>
          </p:sp>
        </mc:Choice>
        <mc:Fallback>
          <p:sp>
            <p:nvSpPr>
              <p:cNvPr id="18" name="TextBox 17">
                <a:extLst>
                  <a:ext uri="{FF2B5EF4-FFF2-40B4-BE49-F238E27FC236}">
                    <a16:creationId xmlns:a16="http://schemas.microsoft.com/office/drawing/2014/main" id="{0C119CCA-82A7-0913-F971-1F5CEDE29E62}"/>
                  </a:ext>
                </a:extLst>
              </p:cNvPr>
              <p:cNvSpPr txBox="1">
                <a:spLocks noRot="1" noChangeAspect="1" noMove="1" noResize="1" noEditPoints="1" noAdjustHandles="1" noChangeArrowheads="1" noChangeShapeType="1" noTextEdit="1"/>
              </p:cNvSpPr>
              <p:nvPr/>
            </p:nvSpPr>
            <p:spPr>
              <a:xfrm>
                <a:off x="13314301" y="9946150"/>
                <a:ext cx="9814252" cy="2588144"/>
              </a:xfrm>
              <a:prstGeom prst="rect">
                <a:avLst/>
              </a:prstGeom>
              <a:blipFill>
                <a:blip r:embed="rId4"/>
                <a:stretch>
                  <a:fillRect/>
                </a:stretch>
              </a:blipFill>
              <a:ln w="3175" cap="flat">
                <a:noFill/>
                <a:miter lim="400000"/>
              </a:ln>
              <a:effectLst/>
            </p:spPr>
            <p:txBody>
              <a:bodyPr/>
              <a:lstStyle/>
              <a:p>
                <a:r>
                  <a:rPr lang="ru-RU">
                    <a:noFill/>
                  </a:rPr>
                  <a:t> </a:t>
                </a:r>
              </a:p>
            </p:txBody>
          </p:sp>
        </mc:Fallback>
      </mc:AlternateContent>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p:cNvSpPr/>
          <p:nvPr/>
        </p:nvSpPr>
        <p:spPr>
          <a:xfrm>
            <a:off x="-45508" y="-14297"/>
            <a:ext cx="24475016" cy="13744594"/>
          </a:xfrm>
          <a:prstGeom prst="rect">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4" name="Circle"/>
          <p:cNvSpPr/>
          <p:nvPr/>
        </p:nvSpPr>
        <p:spPr>
          <a:xfrm>
            <a:off x="-2424704" y="-2337098"/>
            <a:ext cx="10430599" cy="1043059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6" name="Circle"/>
          <p:cNvSpPr/>
          <p:nvPr/>
        </p:nvSpPr>
        <p:spPr>
          <a:xfrm>
            <a:off x="6793490" y="438538"/>
            <a:ext cx="6172842" cy="6172843"/>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7" name="Circle"/>
          <p:cNvSpPr/>
          <p:nvPr/>
        </p:nvSpPr>
        <p:spPr>
          <a:xfrm>
            <a:off x="5829245" y="-1841781"/>
            <a:ext cx="10554710" cy="10554711"/>
          </a:xfrm>
          <a:prstGeom prst="ellips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1" name="Circle"/>
          <p:cNvSpPr/>
          <p:nvPr/>
        </p:nvSpPr>
        <p:spPr>
          <a:xfrm>
            <a:off x="6333168" y="11434589"/>
            <a:ext cx="2860610" cy="2860610"/>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2" name="Circle"/>
          <p:cNvSpPr/>
          <p:nvPr/>
        </p:nvSpPr>
        <p:spPr>
          <a:xfrm>
            <a:off x="4420347" y="9521768"/>
            <a:ext cx="6686253" cy="6686252"/>
          </a:xfrm>
          <a:prstGeom prst="ellips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5" name="01"/>
          <p:cNvSpPr txBox="1"/>
          <p:nvPr/>
        </p:nvSpPr>
        <p:spPr>
          <a:xfrm>
            <a:off x="876490" y="2460442"/>
            <a:ext cx="14489654" cy="3245247"/>
          </a:xfrm>
          <a:prstGeom prst="rect">
            <a:avLst/>
          </a:prstGeom>
          <a:ln w="3175">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lgn="l">
              <a:lnSpc>
                <a:spcPct val="80000"/>
              </a:lnSpc>
              <a:defRPr sz="30000" b="1">
                <a:solidFill>
                  <a:srgbClr val="51A7DD"/>
                </a:solidFill>
              </a:defRPr>
            </a:lvl1pPr>
          </a:lstStyle>
          <a:p>
            <a:r>
              <a:rPr lang="ru-RU" sz="25000" dirty="0"/>
              <a:t>Вывод</a:t>
            </a:r>
            <a:endParaRPr sz="25000" dirty="0"/>
          </a:p>
        </p:txBody>
      </p:sp>
      <p:sp>
        <p:nvSpPr>
          <p:cNvPr id="2" name="Circle">
            <a:extLst>
              <a:ext uri="{FF2B5EF4-FFF2-40B4-BE49-F238E27FC236}">
                <a16:creationId xmlns:a16="http://schemas.microsoft.com/office/drawing/2014/main" id="{6EBD1E47-80E8-5A68-909F-D4C59BFF8C16}"/>
              </a:ext>
            </a:extLst>
          </p:cNvPr>
          <p:cNvSpPr/>
          <p:nvPr/>
        </p:nvSpPr>
        <p:spPr>
          <a:xfrm>
            <a:off x="17947805" y="1197603"/>
            <a:ext cx="9689700" cy="9016171"/>
          </a:xfrm>
          <a:prstGeom prst="ellips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3" name="Circle">
            <a:extLst>
              <a:ext uri="{FF2B5EF4-FFF2-40B4-BE49-F238E27FC236}">
                <a16:creationId xmlns:a16="http://schemas.microsoft.com/office/drawing/2014/main" id="{BB308DA7-D1CF-DE19-FBC6-4B38D340DDFC}"/>
              </a:ext>
            </a:extLst>
          </p:cNvPr>
          <p:cNvSpPr/>
          <p:nvPr/>
        </p:nvSpPr>
        <p:spPr>
          <a:xfrm>
            <a:off x="20078905" y="2809519"/>
            <a:ext cx="5914453" cy="5552379"/>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80" name="Group"/>
          <p:cNvGrpSpPr/>
          <p:nvPr/>
        </p:nvGrpSpPr>
        <p:grpSpPr>
          <a:xfrm>
            <a:off x="11290046" y="9165765"/>
            <a:ext cx="13315517" cy="3746652"/>
            <a:chOff x="0" y="0"/>
            <a:chExt cx="13315515" cy="3746651"/>
          </a:xfrm>
        </p:grpSpPr>
        <p:sp>
          <p:nvSpPr>
            <p:cNvPr id="78" name="Section Breaks"/>
            <p:cNvSpPr txBox="1"/>
            <p:nvPr/>
          </p:nvSpPr>
          <p:spPr>
            <a:xfrm>
              <a:off x="0" y="0"/>
              <a:ext cx="13315515" cy="250779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lvl1pPr algn="l">
                <a:lnSpc>
                  <a:spcPct val="80000"/>
                </a:lnSpc>
                <a:defRPr sz="10000" b="1">
                  <a:solidFill>
                    <a:srgbClr val="34393D"/>
                  </a:solidFill>
                </a:defRPr>
              </a:lvl1pPr>
            </a:lstStyle>
            <a:p>
              <a:r>
                <a:rPr lang="ru-RU" dirty="0"/>
                <a:t>Наша модель:</a:t>
              </a:r>
              <a:endParaRPr dirty="0"/>
            </a:p>
          </p:txBody>
        </p:sp>
        <p:sp>
          <p:nvSpPr>
            <p:cNvPr id="79" name="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p:cNvSpPr txBox="1"/>
            <p:nvPr/>
          </p:nvSpPr>
          <p:spPr>
            <a:xfrm>
              <a:off x="14338" y="1410151"/>
              <a:ext cx="9946185" cy="233650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lvl1pPr>
                <a:defRPr>
                  <a:solidFill>
                    <a:srgbClr val="FFFFFF"/>
                  </a:solidFill>
                </a:defRPr>
              </a:lvl1pPr>
            </a:lstStyle>
            <a:p>
              <a:pPr marL="457200" indent="-457200">
                <a:buFont typeface="Wingdings" panose="05000000000000000000" pitchFamily="2" charset="2"/>
                <a:buChar char="ü"/>
              </a:pPr>
              <a:r>
                <a:rPr lang="ru-RU" sz="3200" dirty="0">
                  <a:latin typeface="Poppins Medium" charset="0"/>
                  <a:ea typeface="Poppins Medium" charset="0"/>
                  <a:cs typeface="Poppins Medium" charset="0"/>
                </a:rPr>
                <a:t> Соотноситься с теорией</a:t>
              </a:r>
            </a:p>
            <a:p>
              <a:pPr marL="457200" indent="-457200">
                <a:buFont typeface="Wingdings" panose="05000000000000000000" pitchFamily="2" charset="2"/>
                <a:buChar char="ü"/>
              </a:pPr>
              <a:r>
                <a:rPr lang="ru-RU" sz="3200" dirty="0">
                  <a:latin typeface="Poppins Medium" charset="0"/>
                  <a:ea typeface="Poppins Medium" charset="0"/>
                  <a:cs typeface="Poppins Medium" charset="0"/>
                </a:rPr>
                <a:t> Применима в реальных условиях</a:t>
              </a:r>
            </a:p>
            <a:p>
              <a:pPr marL="457200" indent="-457200">
                <a:buFont typeface="Wingdings" panose="05000000000000000000" pitchFamily="2" charset="2"/>
                <a:buChar char="ü"/>
              </a:pPr>
              <a:r>
                <a:rPr lang="ru-RU" sz="3200" dirty="0">
                  <a:latin typeface="Poppins Medium" charset="0"/>
                  <a:ea typeface="Poppins Medium" charset="0"/>
                  <a:cs typeface="Poppins Medium" charset="0"/>
                </a:rPr>
                <a:t> Позволяет рассчитать параметры как для будущих, так и для готовых установок </a:t>
              </a:r>
            </a:p>
          </p:txBody>
        </p:sp>
      </p:grpSp>
      <p:sp>
        <p:nvSpPr>
          <p:cNvPr id="4" name="Slide Number">
            <a:extLst>
              <a:ext uri="{FF2B5EF4-FFF2-40B4-BE49-F238E27FC236}">
                <a16:creationId xmlns:a16="http://schemas.microsoft.com/office/drawing/2014/main" id="{8C479EA6-A52C-71EB-1BFC-90FDAEE4A2D0}"/>
              </a:ext>
            </a:extLst>
          </p:cNvPr>
          <p:cNvSpPr txBox="1">
            <a:spLocks/>
          </p:cNvSpPr>
          <p:nvPr/>
        </p:nvSpPr>
        <p:spPr>
          <a:xfrm>
            <a:off x="23185461" y="12860279"/>
            <a:ext cx="895293" cy="482601"/>
          </a:xfrm>
          <a:prstGeom prst="rect">
            <a:avLst/>
          </a:prstGeom>
          <a:extLst>
            <a:ext uri="{C572A759-6A51-4108-AA02-DFA0A04FC94B}">
              <ma14:wrappingTextBoxFlag xmlns:ma14="http://schemas.microsoft.com/office/mac/drawingml/2011/main" xmlns="" val="1"/>
            </a:ext>
          </a:extLst>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1pPr>
            <a:lvl2pPr marL="0" marR="0" indent="2286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2pPr>
            <a:lvl3pPr marL="0" marR="0" indent="4572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3pPr>
            <a:lvl4pPr marL="0" marR="0" indent="6858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4pPr>
            <a:lvl5pPr marL="0" marR="0" indent="9144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5pPr>
            <a:lvl6pPr marL="0" marR="0" indent="11430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6pPr>
            <a:lvl7pPr marL="0" marR="0" indent="13716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7pPr>
            <a:lvl8pPr marL="0" marR="0" indent="16002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8pPr>
            <a:lvl9pPr marL="0" marR="0" indent="182880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lvl9pPr>
          </a:lstStyle>
          <a:p>
            <a:r>
              <a:rPr lang="ru-RU" dirty="0">
                <a:solidFill>
                  <a:srgbClr val="FFFFFF"/>
                </a:solidFill>
              </a:rPr>
              <a:t>10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p:cNvGrpSpPr/>
          <p:nvPr/>
        </p:nvGrpSpPr>
        <p:grpSpPr>
          <a:xfrm>
            <a:off x="2646421" y="-2239872"/>
            <a:ext cx="18164994" cy="17849223"/>
            <a:chOff x="-1947748" y="-1947748"/>
            <a:chExt cx="13221357" cy="13221357"/>
          </a:xfrm>
        </p:grpSpPr>
        <p:sp>
          <p:nvSpPr>
            <p:cNvPr id="199" name="Circle"/>
            <p:cNvSpPr/>
            <p:nvPr/>
          </p:nvSpPr>
          <p:spPr>
            <a:xfrm>
              <a:off x="764014" y="764014"/>
              <a:ext cx="7797832" cy="7797833"/>
            </a:xfrm>
            <a:prstGeom prst="ellipse">
              <a:avLst/>
            </a:prstGeom>
            <a:solidFill>
              <a:srgbClr val="82CBF1"/>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200" name="Circle"/>
            <p:cNvSpPr/>
            <p:nvPr/>
          </p:nvSpPr>
          <p:spPr>
            <a:xfrm>
              <a:off x="-1947749" y="-1947749"/>
              <a:ext cx="13221358" cy="13221358"/>
            </a:xfrm>
            <a:prstGeom prst="ellipse">
              <a:avLst/>
            </a:prstGeom>
            <a:noFill/>
            <a:ln w="25400" cap="flat">
              <a:solidFill>
                <a:srgbClr val="E9EBF0"/>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sp>
        <p:nvSpPr>
          <p:cNvPr id="202" name="Slide Number"/>
          <p:cNvSpPr txBox="1">
            <a:spLocks noGrp="1"/>
          </p:cNvSpPr>
          <p:nvPr>
            <p:ph type="sldNum" sz="quarter" idx="2"/>
          </p:nvPr>
        </p:nvSpPr>
        <p:spPr>
          <a:xfrm>
            <a:off x="22565653" y="12136585"/>
            <a:ext cx="895293" cy="384721"/>
          </a:xfrm>
          <a:prstGeom prst="rect">
            <a:avLst/>
          </a:prstGeom>
          <a:extLst>
            <a:ext uri="{C572A759-6A51-4108-AA02-DFA0A04FC94B}">
              <ma14:wrappingTextBoxFlag xmlns:ma14="http://schemas.microsoft.com/office/mac/drawingml/2011/main" xmlns="" val="1"/>
            </a:ext>
          </a:extLst>
        </p:spPr>
        <p:txBody>
          <a:bodyPr/>
          <a:lstStyle/>
          <a:p>
            <a:r>
              <a:rPr lang="ru-RU" dirty="0"/>
              <a:t>11</a:t>
            </a:r>
            <a:endParaRPr dirty="0"/>
          </a:p>
        </p:txBody>
      </p:sp>
      <p:grpSp>
        <p:nvGrpSpPr>
          <p:cNvPr id="206" name="Group"/>
          <p:cNvGrpSpPr/>
          <p:nvPr/>
        </p:nvGrpSpPr>
        <p:grpSpPr>
          <a:xfrm>
            <a:off x="3318585" y="4613885"/>
            <a:ext cx="13315516" cy="10138641"/>
            <a:chOff x="0" y="45279"/>
            <a:chExt cx="13315515" cy="10138640"/>
          </a:xfrm>
        </p:grpSpPr>
        <p:sp>
          <p:nvSpPr>
            <p:cNvPr id="203" name="demo slide"/>
            <p:cNvSpPr txBox="1"/>
            <p:nvPr/>
          </p:nvSpPr>
          <p:spPr>
            <a:xfrm>
              <a:off x="11032" y="45279"/>
              <a:ext cx="3878924" cy="35394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l">
                <a:defRPr sz="1800" cap="all" spc="360">
                  <a:solidFill>
                    <a:srgbClr val="51A7DD"/>
                  </a:solidFill>
                  <a:latin typeface="Poppins SemiBold"/>
                  <a:ea typeface="Poppins SemiBold"/>
                  <a:cs typeface="Poppins SemiBold"/>
                  <a:sym typeface="Poppins SemiBold"/>
                </a:defRPr>
              </a:lvl1pPr>
            </a:lstStyle>
            <a:p>
              <a:r>
                <a:rPr lang="ru-RU" dirty="0"/>
                <a:t>Модель циклотрона</a:t>
              </a:r>
              <a:endParaRPr dirty="0"/>
            </a:p>
          </p:txBody>
        </p:sp>
        <p:sp>
          <p:nvSpPr>
            <p:cNvPr id="204" name="Title text demo"/>
            <p:cNvSpPr txBox="1"/>
            <p:nvPr/>
          </p:nvSpPr>
          <p:spPr>
            <a:xfrm>
              <a:off x="0" y="433825"/>
              <a:ext cx="13315515" cy="2507791"/>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fontScale="92500"/>
            </a:bodyPr>
            <a:lstStyle>
              <a:lvl1pPr algn="l">
                <a:lnSpc>
                  <a:spcPct val="80000"/>
                </a:lnSpc>
                <a:defRPr sz="10000" b="1">
                  <a:solidFill>
                    <a:srgbClr val="34393D"/>
                  </a:solidFill>
                </a:defRPr>
              </a:lvl1pPr>
            </a:lstStyle>
            <a:p>
              <a:pPr>
                <a:lnSpc>
                  <a:spcPct val="100000"/>
                </a:lnSpc>
              </a:pPr>
              <a:r>
                <a:rPr lang="ru-RU" dirty="0"/>
                <a:t>Спасибо за внимание!</a:t>
              </a:r>
              <a:endParaRPr dirty="0"/>
            </a:p>
          </p:txBody>
        </p:sp>
        <p:sp>
          <p:nvSpPr>
            <p:cNvPr id="205" name="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p:cNvSpPr txBox="1"/>
            <p:nvPr/>
          </p:nvSpPr>
          <p:spPr>
            <a:xfrm>
              <a:off x="58578" y="4275875"/>
              <a:ext cx="11581297" cy="59080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t">
              <a:normAutofit/>
            </a:bodyPr>
            <a:lstStyle/>
            <a:p>
              <a:r>
                <a:rPr lang="ru-RU" sz="2800" dirty="0">
                  <a:solidFill>
                    <a:schemeClr val="tx2">
                      <a:lumMod val="10000"/>
                    </a:schemeClr>
                  </a:solidFill>
                  <a:latin typeface="Poppins Medium" charset="0"/>
                  <a:ea typeface="Poppins Medium" charset="0"/>
                  <a:cs typeface="Poppins Medium" charset="0"/>
                </a:rPr>
                <a:t>Павлушина Ульяна</a:t>
              </a:r>
            </a:p>
            <a:p>
              <a:r>
                <a:rPr lang="ru-RU" sz="2800" dirty="0">
                  <a:solidFill>
                    <a:schemeClr val="tx2">
                      <a:lumMod val="10000"/>
                    </a:schemeClr>
                  </a:solidFill>
                  <a:latin typeface="Poppins Medium" charset="0"/>
                  <a:ea typeface="Poppins Medium" charset="0"/>
                  <a:cs typeface="Poppins Medium" charset="0"/>
                </a:rPr>
                <a:t>Василенок Елизавета</a:t>
              </a:r>
            </a:p>
            <a:p>
              <a:r>
                <a:rPr lang="ru-RU" sz="2800" dirty="0">
                  <a:solidFill>
                    <a:schemeClr val="tx2">
                      <a:lumMod val="10000"/>
                    </a:schemeClr>
                  </a:solidFill>
                  <a:latin typeface="Poppins Medium" charset="0"/>
                  <a:ea typeface="Poppins Medium" charset="0"/>
                  <a:cs typeface="Poppins Medium" charset="0"/>
                </a:rPr>
                <a:t>Лутченко Дмитрий</a:t>
              </a:r>
            </a:p>
            <a:p>
              <a:r>
                <a:rPr lang="ru-RU" sz="2800" dirty="0" err="1">
                  <a:solidFill>
                    <a:schemeClr val="tx2">
                      <a:lumMod val="10000"/>
                    </a:schemeClr>
                  </a:solidFill>
                  <a:latin typeface="Poppins Medium" charset="0"/>
                  <a:ea typeface="Poppins Medium" charset="0"/>
                  <a:cs typeface="Poppins Medium" charset="0"/>
                </a:rPr>
                <a:t>Нагайникова</a:t>
              </a:r>
              <a:r>
                <a:rPr lang="ru-RU" sz="2800" dirty="0">
                  <a:solidFill>
                    <a:schemeClr val="tx2">
                      <a:lumMod val="10000"/>
                    </a:schemeClr>
                  </a:solidFill>
                  <a:latin typeface="Poppins Medium" charset="0"/>
                  <a:ea typeface="Poppins Medium" charset="0"/>
                  <a:cs typeface="Poppins Medium" charset="0"/>
                </a:rPr>
                <a:t> Анастасия</a:t>
              </a:r>
            </a:p>
          </p:txBody>
        </p:sp>
      </p:grpSp>
      <p:grpSp>
        <p:nvGrpSpPr>
          <p:cNvPr id="210" name="Group"/>
          <p:cNvGrpSpPr/>
          <p:nvPr/>
        </p:nvGrpSpPr>
        <p:grpSpPr>
          <a:xfrm>
            <a:off x="4449118" y="8556305"/>
            <a:ext cx="948168" cy="288515"/>
            <a:chOff x="0" y="0"/>
            <a:chExt cx="948167" cy="288513"/>
          </a:xfrm>
        </p:grpSpPr>
        <p:sp>
          <p:nvSpPr>
            <p:cNvPr id="207" name="Circle"/>
            <p:cNvSpPr/>
            <p:nvPr/>
          </p:nvSpPr>
          <p:spPr>
            <a:xfrm>
              <a:off x="329826" y="0"/>
              <a:ext cx="288515" cy="288514"/>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208" name="Circle"/>
            <p:cNvSpPr/>
            <p:nvPr/>
          </p:nvSpPr>
          <p:spPr>
            <a:xfrm>
              <a:off x="779377"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209" name="Circle"/>
            <p:cNvSpPr/>
            <p:nvPr/>
          </p:nvSpPr>
          <p:spPr>
            <a:xfrm>
              <a:off x="0"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ircle"/>
          <p:cNvSpPr/>
          <p:nvPr/>
        </p:nvSpPr>
        <p:spPr>
          <a:xfrm>
            <a:off x="18329512" y="-2519324"/>
            <a:ext cx="6699741" cy="6699741"/>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162" name="Group"/>
          <p:cNvGrpSpPr/>
          <p:nvPr/>
        </p:nvGrpSpPr>
        <p:grpSpPr>
          <a:xfrm>
            <a:off x="-1175081" y="7103253"/>
            <a:ext cx="13221358" cy="13221358"/>
            <a:chOff x="-1947748" y="-1947748"/>
            <a:chExt cx="13221357" cy="13221357"/>
          </a:xfrm>
        </p:grpSpPr>
        <p:sp>
          <p:nvSpPr>
            <p:cNvPr id="160" name="Circle"/>
            <p:cNvSpPr/>
            <p:nvPr/>
          </p:nvSpPr>
          <p:spPr>
            <a:xfrm>
              <a:off x="764014" y="764014"/>
              <a:ext cx="7797832" cy="7797833"/>
            </a:xfrm>
            <a:prstGeom prst="ellipse">
              <a:avLst/>
            </a:prstGeom>
            <a:solidFill>
              <a:srgbClr val="2A2E33"/>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1" name="Circle"/>
            <p:cNvSpPr/>
            <p:nvPr/>
          </p:nvSpPr>
          <p:spPr>
            <a:xfrm>
              <a:off x="-1947749" y="-1947749"/>
              <a:ext cx="13221358" cy="13221358"/>
            </a:xfrm>
            <a:prstGeom prst="ellipse">
              <a:avLst/>
            </a:prstGeom>
            <a:noFill/>
            <a:ln w="25400" cap="flat">
              <a:solidFill>
                <a:srgbClr val="41484E"/>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sp>
        <p:nvSpPr>
          <p:cNvPr id="163" name="Line"/>
          <p:cNvSpPr/>
          <p:nvPr/>
        </p:nvSpPr>
        <p:spPr>
          <a:xfrm>
            <a:off x="3568286" y="8933554"/>
            <a:ext cx="11215184" cy="1"/>
          </a:xfrm>
          <a:prstGeom prst="line">
            <a:avLst/>
          </a:prstGeom>
          <a:ln w="25400">
            <a:solidFill>
              <a:srgbClr val="82CBF1"/>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64" name="Slide Number"/>
          <p:cNvSpPr txBox="1">
            <a:spLocks noGrp="1"/>
          </p:cNvSpPr>
          <p:nvPr>
            <p:ph type="sldNum" sz="quarter" idx="4294967295"/>
          </p:nvPr>
        </p:nvSpPr>
        <p:spPr>
          <a:xfrm>
            <a:off x="23458488" y="12090400"/>
            <a:ext cx="925512" cy="482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165" name="demo slide"/>
          <p:cNvSpPr txBox="1"/>
          <p:nvPr/>
        </p:nvSpPr>
        <p:spPr>
          <a:xfrm>
            <a:off x="10252538" y="1629139"/>
            <a:ext cx="3878924" cy="3539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rPr lang="ru-RU" dirty="0"/>
              <a:t>Ускорители частиц</a:t>
            </a:r>
            <a:endParaRPr dirty="0"/>
          </a:p>
        </p:txBody>
      </p:sp>
      <p:sp>
        <p:nvSpPr>
          <p:cNvPr id="166" name="Work Process"/>
          <p:cNvSpPr txBox="1"/>
          <p:nvPr/>
        </p:nvSpPr>
        <p:spPr>
          <a:xfrm>
            <a:off x="5534242" y="2017686"/>
            <a:ext cx="13315516" cy="233499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nSpc>
                <a:spcPct val="80000"/>
              </a:lnSpc>
              <a:defRPr sz="10000" b="1">
                <a:solidFill>
                  <a:srgbClr val="FFFFFF"/>
                </a:solidFill>
              </a:defRPr>
            </a:lvl1pPr>
          </a:lstStyle>
          <a:p>
            <a:pPr>
              <a:lnSpc>
                <a:spcPct val="100000"/>
              </a:lnSpc>
            </a:pPr>
            <a:r>
              <a:rPr lang="ru-RU" dirty="0"/>
              <a:t>Актуальность</a:t>
            </a:r>
            <a:endParaRPr dirty="0"/>
          </a:p>
        </p:txBody>
      </p:sp>
      <p:grpSp>
        <p:nvGrpSpPr>
          <p:cNvPr id="170" name="Group"/>
          <p:cNvGrpSpPr/>
          <p:nvPr/>
        </p:nvGrpSpPr>
        <p:grpSpPr>
          <a:xfrm>
            <a:off x="11717916" y="4250100"/>
            <a:ext cx="948168" cy="288515"/>
            <a:chOff x="0" y="0"/>
            <a:chExt cx="948167" cy="288513"/>
          </a:xfrm>
        </p:grpSpPr>
        <p:sp>
          <p:nvSpPr>
            <p:cNvPr id="167" name="Circle"/>
            <p:cNvSpPr/>
            <p:nvPr/>
          </p:nvSpPr>
          <p:spPr>
            <a:xfrm>
              <a:off x="329826" y="0"/>
              <a:ext cx="288515" cy="288514"/>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8" name="Circle"/>
            <p:cNvSpPr/>
            <p:nvPr/>
          </p:nvSpPr>
          <p:spPr>
            <a:xfrm>
              <a:off x="779377"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69" name="Circle"/>
            <p:cNvSpPr/>
            <p:nvPr/>
          </p:nvSpPr>
          <p:spPr>
            <a:xfrm>
              <a:off x="0"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sp>
        <p:nvSpPr>
          <p:cNvPr id="171" name="Line"/>
          <p:cNvSpPr/>
          <p:nvPr/>
        </p:nvSpPr>
        <p:spPr>
          <a:xfrm>
            <a:off x="14301452" y="8933554"/>
            <a:ext cx="6719279" cy="1"/>
          </a:xfrm>
          <a:prstGeom prst="line">
            <a:avLst/>
          </a:prstGeom>
          <a:ln w="25400">
            <a:solidFill>
              <a:srgbClr val="FFFFF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2" name="Circle"/>
          <p:cNvSpPr/>
          <p:nvPr/>
        </p:nvSpPr>
        <p:spPr>
          <a:xfrm>
            <a:off x="2887095"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3" name="Circle"/>
          <p:cNvSpPr/>
          <p:nvPr/>
        </p:nvSpPr>
        <p:spPr>
          <a:xfrm>
            <a:off x="20499817"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4" name="Circle"/>
          <p:cNvSpPr/>
          <p:nvPr/>
        </p:nvSpPr>
        <p:spPr>
          <a:xfrm>
            <a:off x="16096636" y="8435010"/>
            <a:ext cx="997087" cy="997088"/>
          </a:xfrm>
          <a:prstGeom prst="ellipse">
            <a:avLst/>
          </a:prstGeom>
          <a:solidFill>
            <a:srgbClr val="FFFFFF"/>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5" name="Circle"/>
          <p:cNvSpPr/>
          <p:nvPr/>
        </p:nvSpPr>
        <p:spPr>
          <a:xfrm>
            <a:off x="11693457"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6" name="Circle"/>
          <p:cNvSpPr/>
          <p:nvPr/>
        </p:nvSpPr>
        <p:spPr>
          <a:xfrm>
            <a:off x="7290276" y="8435010"/>
            <a:ext cx="997087" cy="997088"/>
          </a:xfrm>
          <a:prstGeom prst="ellipse">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77" name="1"/>
          <p:cNvSpPr txBox="1"/>
          <p:nvPr/>
        </p:nvSpPr>
        <p:spPr>
          <a:xfrm>
            <a:off x="3107508" y="8730353"/>
            <a:ext cx="607908" cy="4445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rPr dirty="0"/>
              <a:t>1</a:t>
            </a:r>
          </a:p>
        </p:txBody>
      </p:sp>
      <p:sp>
        <p:nvSpPr>
          <p:cNvPr id="178" name="2"/>
          <p:cNvSpPr txBox="1"/>
          <p:nvPr/>
        </p:nvSpPr>
        <p:spPr>
          <a:xfrm>
            <a:off x="7447916" y="8730353"/>
            <a:ext cx="728380" cy="4445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t>2</a:t>
            </a:r>
          </a:p>
        </p:txBody>
      </p:sp>
      <p:sp>
        <p:nvSpPr>
          <p:cNvPr id="179" name="3"/>
          <p:cNvSpPr txBox="1"/>
          <p:nvPr/>
        </p:nvSpPr>
        <p:spPr>
          <a:xfrm>
            <a:off x="11859560" y="8730353"/>
            <a:ext cx="728380" cy="4445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defRPr sz="1800" cap="all" spc="360">
                <a:solidFill>
                  <a:srgbClr val="34393D"/>
                </a:solidFill>
                <a:latin typeface="Poppins SemiBold"/>
                <a:ea typeface="Poppins SemiBold"/>
                <a:cs typeface="Poppins SemiBold"/>
                <a:sym typeface="Poppins SemiBold"/>
              </a:defRPr>
            </a:lvl1pPr>
          </a:lstStyle>
          <a:p>
            <a:r>
              <a:t>3</a:t>
            </a:r>
          </a:p>
        </p:txBody>
      </p:sp>
      <p:sp>
        <p:nvSpPr>
          <p:cNvPr id="180" name="4"/>
          <p:cNvSpPr txBox="1"/>
          <p:nvPr/>
        </p:nvSpPr>
        <p:spPr>
          <a:xfrm>
            <a:off x="16258504" y="8730353"/>
            <a:ext cx="728380" cy="4445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t>4</a:t>
            </a:r>
          </a:p>
        </p:txBody>
      </p:sp>
      <p:sp>
        <p:nvSpPr>
          <p:cNvPr id="181" name="5"/>
          <p:cNvSpPr txBox="1"/>
          <p:nvPr/>
        </p:nvSpPr>
        <p:spPr>
          <a:xfrm>
            <a:off x="20657448" y="8730353"/>
            <a:ext cx="728379" cy="44450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defRPr sz="1800" cap="all" spc="360">
                <a:solidFill>
                  <a:srgbClr val="51A7DD"/>
                </a:solidFill>
                <a:latin typeface="Poppins SemiBold"/>
                <a:ea typeface="Poppins SemiBold"/>
                <a:cs typeface="Poppins SemiBold"/>
                <a:sym typeface="Poppins SemiBold"/>
              </a:defRPr>
            </a:lvl1pPr>
          </a:lstStyle>
          <a:p>
            <a:r>
              <a:t>5</a:t>
            </a:r>
          </a:p>
        </p:txBody>
      </p:sp>
      <p:sp>
        <p:nvSpPr>
          <p:cNvPr id="182" name="Shape"/>
          <p:cNvSpPr/>
          <p:nvPr/>
        </p:nvSpPr>
        <p:spPr>
          <a:xfrm>
            <a:off x="7253870" y="5639625"/>
            <a:ext cx="1063673" cy="13720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484" y="0"/>
                  <a:pt x="10227" y="199"/>
                  <a:pt x="10227" y="445"/>
                </a:cubicBezTo>
                <a:lnTo>
                  <a:pt x="10227" y="1348"/>
                </a:lnTo>
                <a:cubicBezTo>
                  <a:pt x="10227" y="1593"/>
                  <a:pt x="10484" y="1792"/>
                  <a:pt x="10800" y="1792"/>
                </a:cubicBezTo>
                <a:cubicBezTo>
                  <a:pt x="11116" y="1792"/>
                  <a:pt x="11373" y="1593"/>
                  <a:pt x="11373" y="1348"/>
                </a:cubicBezTo>
                <a:lnTo>
                  <a:pt x="11373" y="445"/>
                </a:lnTo>
                <a:cubicBezTo>
                  <a:pt x="11373" y="199"/>
                  <a:pt x="11116" y="0"/>
                  <a:pt x="10800" y="0"/>
                </a:cubicBezTo>
                <a:close/>
                <a:moveTo>
                  <a:pt x="3578" y="2316"/>
                </a:moveTo>
                <a:cubicBezTo>
                  <a:pt x="3432" y="2316"/>
                  <a:pt x="3285" y="2359"/>
                  <a:pt x="3173" y="2446"/>
                </a:cubicBezTo>
                <a:cubicBezTo>
                  <a:pt x="2949" y="2620"/>
                  <a:pt x="2949" y="2901"/>
                  <a:pt x="3173" y="3074"/>
                </a:cubicBezTo>
                <a:lnTo>
                  <a:pt x="3997" y="3713"/>
                </a:lnTo>
                <a:cubicBezTo>
                  <a:pt x="4221" y="3886"/>
                  <a:pt x="4584" y="3886"/>
                  <a:pt x="4807" y="3713"/>
                </a:cubicBezTo>
                <a:cubicBezTo>
                  <a:pt x="5031" y="3539"/>
                  <a:pt x="5031" y="3258"/>
                  <a:pt x="4807" y="3085"/>
                </a:cubicBezTo>
                <a:lnTo>
                  <a:pt x="3983" y="2446"/>
                </a:lnTo>
                <a:cubicBezTo>
                  <a:pt x="3872" y="2359"/>
                  <a:pt x="3725" y="2316"/>
                  <a:pt x="3578" y="2316"/>
                </a:cubicBezTo>
                <a:close/>
                <a:moveTo>
                  <a:pt x="18012" y="2330"/>
                </a:moveTo>
                <a:cubicBezTo>
                  <a:pt x="17866" y="2330"/>
                  <a:pt x="17719" y="2374"/>
                  <a:pt x="17607" y="2461"/>
                </a:cubicBezTo>
                <a:lnTo>
                  <a:pt x="16783" y="3099"/>
                </a:lnTo>
                <a:cubicBezTo>
                  <a:pt x="16560" y="3272"/>
                  <a:pt x="16560" y="3553"/>
                  <a:pt x="16783" y="3727"/>
                </a:cubicBezTo>
                <a:cubicBezTo>
                  <a:pt x="17007" y="3900"/>
                  <a:pt x="17371" y="3900"/>
                  <a:pt x="17594" y="3727"/>
                </a:cubicBezTo>
                <a:lnTo>
                  <a:pt x="18417" y="3089"/>
                </a:lnTo>
                <a:cubicBezTo>
                  <a:pt x="18641" y="2915"/>
                  <a:pt x="18641" y="2634"/>
                  <a:pt x="18417" y="2461"/>
                </a:cubicBezTo>
                <a:cubicBezTo>
                  <a:pt x="18305" y="2374"/>
                  <a:pt x="18159" y="2330"/>
                  <a:pt x="18012" y="2330"/>
                </a:cubicBezTo>
                <a:close/>
                <a:moveTo>
                  <a:pt x="10960" y="3449"/>
                </a:moveTo>
                <a:cubicBezTo>
                  <a:pt x="8139" y="3398"/>
                  <a:pt x="5564" y="4753"/>
                  <a:pt x="4506" y="6825"/>
                </a:cubicBezTo>
                <a:cubicBezTo>
                  <a:pt x="4111" y="7598"/>
                  <a:pt x="3963" y="8430"/>
                  <a:pt x="3995" y="9260"/>
                </a:cubicBezTo>
                <a:cubicBezTo>
                  <a:pt x="4029" y="10157"/>
                  <a:pt x="4272" y="11045"/>
                  <a:pt x="4783" y="11850"/>
                </a:cubicBezTo>
                <a:cubicBezTo>
                  <a:pt x="5047" y="12266"/>
                  <a:pt x="5378" y="12651"/>
                  <a:pt x="5700" y="13038"/>
                </a:cubicBezTo>
                <a:cubicBezTo>
                  <a:pt x="6061" y="13471"/>
                  <a:pt x="6416" y="13910"/>
                  <a:pt x="6670" y="14389"/>
                </a:cubicBezTo>
                <a:cubicBezTo>
                  <a:pt x="6994" y="14998"/>
                  <a:pt x="7147" y="15654"/>
                  <a:pt x="7119" y="16312"/>
                </a:cubicBezTo>
                <a:lnTo>
                  <a:pt x="7119" y="19164"/>
                </a:lnTo>
                <a:cubicBezTo>
                  <a:pt x="7106" y="19378"/>
                  <a:pt x="7196" y="19588"/>
                  <a:pt x="7372" y="19753"/>
                </a:cubicBezTo>
                <a:cubicBezTo>
                  <a:pt x="7580" y="19947"/>
                  <a:pt x="7888" y="20062"/>
                  <a:pt x="8215" y="20065"/>
                </a:cubicBezTo>
                <a:lnTo>
                  <a:pt x="8653" y="20065"/>
                </a:lnTo>
                <a:lnTo>
                  <a:pt x="8653" y="20608"/>
                </a:lnTo>
                <a:cubicBezTo>
                  <a:pt x="8661" y="20841"/>
                  <a:pt x="8772" y="21065"/>
                  <a:pt x="8968" y="21242"/>
                </a:cubicBezTo>
                <a:cubicBezTo>
                  <a:pt x="9210" y="21461"/>
                  <a:pt x="9560" y="21592"/>
                  <a:pt x="9932" y="21600"/>
                </a:cubicBezTo>
                <a:lnTo>
                  <a:pt x="11648" y="21600"/>
                </a:lnTo>
                <a:cubicBezTo>
                  <a:pt x="12029" y="21583"/>
                  <a:pt x="12384" y="21446"/>
                  <a:pt x="12633" y="21222"/>
                </a:cubicBezTo>
                <a:cubicBezTo>
                  <a:pt x="12835" y="21041"/>
                  <a:pt x="12953" y="20814"/>
                  <a:pt x="12970" y="20575"/>
                </a:cubicBezTo>
                <a:lnTo>
                  <a:pt x="12970" y="20065"/>
                </a:lnTo>
                <a:lnTo>
                  <a:pt x="13449" y="20065"/>
                </a:lnTo>
                <a:cubicBezTo>
                  <a:pt x="13752" y="20051"/>
                  <a:pt x="14033" y="19939"/>
                  <a:pt x="14225" y="19757"/>
                </a:cubicBezTo>
                <a:cubicBezTo>
                  <a:pt x="14399" y="19592"/>
                  <a:pt x="14486" y="19382"/>
                  <a:pt x="14467" y="19168"/>
                </a:cubicBezTo>
                <a:lnTo>
                  <a:pt x="14467" y="16503"/>
                </a:lnTo>
                <a:cubicBezTo>
                  <a:pt x="14457" y="15822"/>
                  <a:pt x="14609" y="15146"/>
                  <a:pt x="14916" y="14508"/>
                </a:cubicBezTo>
                <a:cubicBezTo>
                  <a:pt x="15066" y="14196"/>
                  <a:pt x="15251" y="13897"/>
                  <a:pt x="15464" y="13608"/>
                </a:cubicBezTo>
                <a:cubicBezTo>
                  <a:pt x="15681" y="13314"/>
                  <a:pt x="15925" y="13032"/>
                  <a:pt x="16151" y="12741"/>
                </a:cubicBezTo>
                <a:cubicBezTo>
                  <a:pt x="16698" y="12035"/>
                  <a:pt x="17131" y="11277"/>
                  <a:pt x="17378" y="10476"/>
                </a:cubicBezTo>
                <a:cubicBezTo>
                  <a:pt x="17623" y="9681"/>
                  <a:pt x="17680" y="8858"/>
                  <a:pt x="17517" y="8051"/>
                </a:cubicBezTo>
                <a:cubicBezTo>
                  <a:pt x="17276" y="6850"/>
                  <a:pt x="16566" y="5776"/>
                  <a:pt x="15513" y="4965"/>
                </a:cubicBezTo>
                <a:cubicBezTo>
                  <a:pt x="14466" y="4157"/>
                  <a:pt x="13080" y="3610"/>
                  <a:pt x="11527" y="3478"/>
                </a:cubicBezTo>
                <a:cubicBezTo>
                  <a:pt x="11337" y="3462"/>
                  <a:pt x="11148" y="3453"/>
                  <a:pt x="10960" y="3449"/>
                </a:cubicBezTo>
                <a:close/>
                <a:moveTo>
                  <a:pt x="10811" y="4331"/>
                </a:moveTo>
                <a:cubicBezTo>
                  <a:pt x="10922" y="4331"/>
                  <a:pt x="11034" y="4334"/>
                  <a:pt x="11145" y="4340"/>
                </a:cubicBezTo>
                <a:cubicBezTo>
                  <a:pt x="12098" y="4389"/>
                  <a:pt x="12997" y="4648"/>
                  <a:pt x="13778" y="5044"/>
                </a:cubicBezTo>
                <a:cubicBezTo>
                  <a:pt x="14549" y="5434"/>
                  <a:pt x="15208" y="5958"/>
                  <a:pt x="15675" y="6592"/>
                </a:cubicBezTo>
                <a:cubicBezTo>
                  <a:pt x="16466" y="7667"/>
                  <a:pt x="16631" y="8905"/>
                  <a:pt x="16348" y="10070"/>
                </a:cubicBezTo>
                <a:cubicBezTo>
                  <a:pt x="16236" y="10531"/>
                  <a:pt x="16053" y="10983"/>
                  <a:pt x="15800" y="11415"/>
                </a:cubicBezTo>
                <a:cubicBezTo>
                  <a:pt x="15550" y="11840"/>
                  <a:pt x="15234" y="12245"/>
                  <a:pt x="14912" y="12654"/>
                </a:cubicBezTo>
                <a:cubicBezTo>
                  <a:pt x="14662" y="12972"/>
                  <a:pt x="14411" y="13292"/>
                  <a:pt x="14195" y="13624"/>
                </a:cubicBezTo>
                <a:cubicBezTo>
                  <a:pt x="13977" y="13958"/>
                  <a:pt x="13793" y="14304"/>
                  <a:pt x="13663" y="14665"/>
                </a:cubicBezTo>
                <a:cubicBezTo>
                  <a:pt x="13552" y="14975"/>
                  <a:pt x="13481" y="15291"/>
                  <a:pt x="13438" y="15610"/>
                </a:cubicBezTo>
                <a:cubicBezTo>
                  <a:pt x="13419" y="15751"/>
                  <a:pt x="13407" y="15893"/>
                  <a:pt x="13399" y="16035"/>
                </a:cubicBezTo>
                <a:lnTo>
                  <a:pt x="12893" y="16035"/>
                </a:lnTo>
                <a:lnTo>
                  <a:pt x="12893" y="11089"/>
                </a:lnTo>
                <a:lnTo>
                  <a:pt x="11301" y="8809"/>
                </a:lnTo>
                <a:cubicBezTo>
                  <a:pt x="11210" y="8639"/>
                  <a:pt x="10990" y="8531"/>
                  <a:pt x="10753" y="8542"/>
                </a:cubicBezTo>
                <a:cubicBezTo>
                  <a:pt x="10539" y="8551"/>
                  <a:pt x="10352" y="8655"/>
                  <a:pt x="10272" y="8809"/>
                </a:cubicBezTo>
                <a:lnTo>
                  <a:pt x="8703" y="11082"/>
                </a:lnTo>
                <a:lnTo>
                  <a:pt x="8703" y="16035"/>
                </a:lnTo>
                <a:lnTo>
                  <a:pt x="8248" y="16035"/>
                </a:lnTo>
                <a:cubicBezTo>
                  <a:pt x="8245" y="15532"/>
                  <a:pt x="8149" y="15032"/>
                  <a:pt x="7962" y="14550"/>
                </a:cubicBezTo>
                <a:cubicBezTo>
                  <a:pt x="7757" y="14024"/>
                  <a:pt x="7449" y="13528"/>
                  <a:pt x="7081" y="13058"/>
                </a:cubicBezTo>
                <a:cubicBezTo>
                  <a:pt x="6859" y="12774"/>
                  <a:pt x="6618" y="12503"/>
                  <a:pt x="6399" y="12226"/>
                </a:cubicBezTo>
                <a:cubicBezTo>
                  <a:pt x="6182" y="11954"/>
                  <a:pt x="5986" y="11677"/>
                  <a:pt x="5818" y="11391"/>
                </a:cubicBezTo>
                <a:cubicBezTo>
                  <a:pt x="5477" y="10810"/>
                  <a:pt x="5254" y="10196"/>
                  <a:pt x="5170" y="9570"/>
                </a:cubicBezTo>
                <a:cubicBezTo>
                  <a:pt x="5085" y="8942"/>
                  <a:pt x="5141" y="8298"/>
                  <a:pt x="5365" y="7682"/>
                </a:cubicBezTo>
                <a:cubicBezTo>
                  <a:pt x="5589" y="7067"/>
                  <a:pt x="5978" y="6484"/>
                  <a:pt x="6527" y="5960"/>
                </a:cubicBezTo>
                <a:cubicBezTo>
                  <a:pt x="7586" y="4950"/>
                  <a:pt x="9150" y="4329"/>
                  <a:pt x="10811" y="4331"/>
                </a:cubicBezTo>
                <a:close/>
                <a:moveTo>
                  <a:pt x="10590" y="5459"/>
                </a:moveTo>
                <a:cubicBezTo>
                  <a:pt x="9519" y="5544"/>
                  <a:pt x="8525" y="5930"/>
                  <a:pt x="7796" y="6543"/>
                </a:cubicBezTo>
                <a:cubicBezTo>
                  <a:pt x="7001" y="7212"/>
                  <a:pt x="6581" y="8098"/>
                  <a:pt x="6629" y="9006"/>
                </a:cubicBezTo>
                <a:cubicBezTo>
                  <a:pt x="6623" y="9228"/>
                  <a:pt x="6836" y="9417"/>
                  <a:pt x="7121" y="9443"/>
                </a:cubicBezTo>
                <a:cubicBezTo>
                  <a:pt x="7459" y="9473"/>
                  <a:pt x="7758" y="9270"/>
                  <a:pt x="7761" y="9006"/>
                </a:cubicBezTo>
                <a:cubicBezTo>
                  <a:pt x="7736" y="8322"/>
                  <a:pt x="8061" y="7658"/>
                  <a:pt x="8667" y="7160"/>
                </a:cubicBezTo>
                <a:cubicBezTo>
                  <a:pt x="9195" y="6726"/>
                  <a:pt x="9902" y="6447"/>
                  <a:pt x="10667" y="6373"/>
                </a:cubicBezTo>
                <a:cubicBezTo>
                  <a:pt x="10958" y="6374"/>
                  <a:pt x="11204" y="6206"/>
                  <a:pt x="11239" y="5982"/>
                </a:cubicBezTo>
                <a:cubicBezTo>
                  <a:pt x="11286" y="5687"/>
                  <a:pt x="10971" y="5434"/>
                  <a:pt x="10590" y="5459"/>
                </a:cubicBezTo>
                <a:close/>
                <a:moveTo>
                  <a:pt x="573" y="7922"/>
                </a:moveTo>
                <a:cubicBezTo>
                  <a:pt x="256" y="7922"/>
                  <a:pt x="0" y="8121"/>
                  <a:pt x="0" y="8366"/>
                </a:cubicBezTo>
                <a:cubicBezTo>
                  <a:pt x="0" y="8611"/>
                  <a:pt x="256" y="8810"/>
                  <a:pt x="573" y="8810"/>
                </a:cubicBezTo>
                <a:lnTo>
                  <a:pt x="1737" y="8810"/>
                </a:lnTo>
                <a:cubicBezTo>
                  <a:pt x="2054" y="8810"/>
                  <a:pt x="2310" y="8611"/>
                  <a:pt x="2310" y="8366"/>
                </a:cubicBezTo>
                <a:cubicBezTo>
                  <a:pt x="2310" y="8121"/>
                  <a:pt x="2054" y="7922"/>
                  <a:pt x="1737" y="7922"/>
                </a:cubicBezTo>
                <a:lnTo>
                  <a:pt x="573" y="7922"/>
                </a:lnTo>
                <a:close/>
                <a:moveTo>
                  <a:pt x="19863" y="7922"/>
                </a:moveTo>
                <a:cubicBezTo>
                  <a:pt x="19546" y="7922"/>
                  <a:pt x="19289" y="8121"/>
                  <a:pt x="19289" y="8366"/>
                </a:cubicBezTo>
                <a:cubicBezTo>
                  <a:pt x="19289" y="8611"/>
                  <a:pt x="19546" y="8810"/>
                  <a:pt x="19863" y="8810"/>
                </a:cubicBezTo>
                <a:lnTo>
                  <a:pt x="21027" y="8810"/>
                </a:lnTo>
                <a:cubicBezTo>
                  <a:pt x="21344" y="8810"/>
                  <a:pt x="21600" y="8611"/>
                  <a:pt x="21600" y="8366"/>
                </a:cubicBezTo>
                <a:cubicBezTo>
                  <a:pt x="21600" y="8121"/>
                  <a:pt x="21344" y="7922"/>
                  <a:pt x="21027" y="7922"/>
                </a:cubicBezTo>
                <a:lnTo>
                  <a:pt x="19863" y="7922"/>
                </a:lnTo>
                <a:close/>
                <a:moveTo>
                  <a:pt x="10815" y="9755"/>
                </a:moveTo>
                <a:lnTo>
                  <a:pt x="11544" y="10766"/>
                </a:lnTo>
                <a:lnTo>
                  <a:pt x="10058" y="10766"/>
                </a:lnTo>
                <a:lnTo>
                  <a:pt x="10815" y="9755"/>
                </a:lnTo>
                <a:close/>
                <a:moveTo>
                  <a:pt x="9722" y="11526"/>
                </a:moveTo>
                <a:lnTo>
                  <a:pt x="11843" y="11526"/>
                </a:lnTo>
                <a:lnTo>
                  <a:pt x="11843" y="16035"/>
                </a:lnTo>
                <a:lnTo>
                  <a:pt x="9722" y="16035"/>
                </a:lnTo>
                <a:lnTo>
                  <a:pt x="9722" y="11526"/>
                </a:lnTo>
                <a:close/>
                <a:moveTo>
                  <a:pt x="17854" y="13391"/>
                </a:moveTo>
                <a:cubicBezTo>
                  <a:pt x="17708" y="13391"/>
                  <a:pt x="17561" y="13434"/>
                  <a:pt x="17449" y="13521"/>
                </a:cubicBezTo>
                <a:cubicBezTo>
                  <a:pt x="17225" y="13694"/>
                  <a:pt x="17225" y="13975"/>
                  <a:pt x="17449" y="14149"/>
                </a:cubicBezTo>
                <a:lnTo>
                  <a:pt x="18273" y="14788"/>
                </a:lnTo>
                <a:cubicBezTo>
                  <a:pt x="18497" y="14961"/>
                  <a:pt x="18859" y="14961"/>
                  <a:pt x="19083" y="14788"/>
                </a:cubicBezTo>
                <a:cubicBezTo>
                  <a:pt x="19307" y="14614"/>
                  <a:pt x="19307" y="14333"/>
                  <a:pt x="19083" y="14159"/>
                </a:cubicBezTo>
                <a:lnTo>
                  <a:pt x="18259" y="13521"/>
                </a:lnTo>
                <a:cubicBezTo>
                  <a:pt x="18147" y="13434"/>
                  <a:pt x="18001" y="13391"/>
                  <a:pt x="17854" y="13391"/>
                </a:cubicBezTo>
                <a:close/>
                <a:moveTo>
                  <a:pt x="3764" y="13405"/>
                </a:moveTo>
                <a:cubicBezTo>
                  <a:pt x="3617" y="13405"/>
                  <a:pt x="3471" y="13448"/>
                  <a:pt x="3359" y="13535"/>
                </a:cubicBezTo>
                <a:lnTo>
                  <a:pt x="2535" y="14173"/>
                </a:lnTo>
                <a:cubicBezTo>
                  <a:pt x="2311" y="14347"/>
                  <a:pt x="2311" y="14628"/>
                  <a:pt x="2535" y="14802"/>
                </a:cubicBezTo>
                <a:cubicBezTo>
                  <a:pt x="2759" y="14975"/>
                  <a:pt x="3121" y="14975"/>
                  <a:pt x="3345" y="14802"/>
                </a:cubicBezTo>
                <a:lnTo>
                  <a:pt x="4169" y="14163"/>
                </a:lnTo>
                <a:cubicBezTo>
                  <a:pt x="4393" y="13989"/>
                  <a:pt x="4393" y="13708"/>
                  <a:pt x="4169" y="13535"/>
                </a:cubicBezTo>
                <a:cubicBezTo>
                  <a:pt x="4057" y="13448"/>
                  <a:pt x="3910" y="13405"/>
                  <a:pt x="3764" y="13405"/>
                </a:cubicBezTo>
                <a:close/>
                <a:moveTo>
                  <a:pt x="8240" y="16910"/>
                </a:moveTo>
                <a:lnTo>
                  <a:pt x="13383" y="16910"/>
                </a:lnTo>
                <a:lnTo>
                  <a:pt x="13322" y="19194"/>
                </a:lnTo>
                <a:lnTo>
                  <a:pt x="8216" y="19184"/>
                </a:lnTo>
                <a:lnTo>
                  <a:pt x="8223" y="18493"/>
                </a:lnTo>
                <a:lnTo>
                  <a:pt x="10806" y="18493"/>
                </a:lnTo>
                <a:cubicBezTo>
                  <a:pt x="11113" y="18481"/>
                  <a:pt x="11351" y="18282"/>
                  <a:pt x="11344" y="18044"/>
                </a:cubicBezTo>
                <a:cubicBezTo>
                  <a:pt x="11336" y="17815"/>
                  <a:pt x="11101" y="17629"/>
                  <a:pt x="10806" y="17618"/>
                </a:cubicBezTo>
                <a:lnTo>
                  <a:pt x="8233" y="17618"/>
                </a:lnTo>
                <a:lnTo>
                  <a:pt x="8240" y="16910"/>
                </a:lnTo>
                <a:close/>
                <a:moveTo>
                  <a:pt x="9792" y="20065"/>
                </a:moveTo>
                <a:lnTo>
                  <a:pt x="11813" y="20065"/>
                </a:lnTo>
                <a:lnTo>
                  <a:pt x="11813" y="20434"/>
                </a:lnTo>
                <a:cubicBezTo>
                  <a:pt x="11811" y="20491"/>
                  <a:pt x="11787" y="20545"/>
                  <a:pt x="11743" y="20590"/>
                </a:cubicBezTo>
                <a:cubicBezTo>
                  <a:pt x="11678" y="20656"/>
                  <a:pt x="11578" y="20696"/>
                  <a:pt x="11472" y="20698"/>
                </a:cubicBezTo>
                <a:lnTo>
                  <a:pt x="10137" y="20698"/>
                </a:lnTo>
                <a:cubicBezTo>
                  <a:pt x="10054" y="20696"/>
                  <a:pt x="9975" y="20672"/>
                  <a:pt x="9913" y="20630"/>
                </a:cubicBezTo>
                <a:cubicBezTo>
                  <a:pt x="9838" y="20579"/>
                  <a:pt x="9795" y="20507"/>
                  <a:pt x="9792" y="20430"/>
                </a:cubicBezTo>
                <a:lnTo>
                  <a:pt x="9792" y="20065"/>
                </a:lnTo>
                <a:close/>
              </a:path>
            </a:pathLst>
          </a:custGeom>
          <a:solidFill>
            <a:srgbClr val="FFFFFF"/>
          </a:solidFill>
          <a:ln w="3175">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183" name="Shape"/>
          <p:cNvSpPr/>
          <p:nvPr/>
        </p:nvSpPr>
        <p:spPr>
          <a:xfrm>
            <a:off x="11557889" y="5687921"/>
            <a:ext cx="1283822" cy="1275442"/>
          </a:xfrm>
          <a:custGeom>
            <a:avLst/>
            <a:gdLst/>
            <a:ahLst/>
            <a:cxnLst>
              <a:cxn ang="0">
                <a:pos x="wd2" y="hd2"/>
              </a:cxn>
              <a:cxn ang="5400000">
                <a:pos x="wd2" y="hd2"/>
              </a:cxn>
              <a:cxn ang="10800000">
                <a:pos x="wd2" y="hd2"/>
              </a:cxn>
              <a:cxn ang="16200000">
                <a:pos x="wd2" y="hd2"/>
              </a:cxn>
            </a:cxnLst>
            <a:rect l="0" t="0" r="r" b="b"/>
            <a:pathLst>
              <a:path w="21543" h="21556" extrusionOk="0">
                <a:moveTo>
                  <a:pt x="20309" y="0"/>
                </a:moveTo>
                <a:cubicBezTo>
                  <a:pt x="19628" y="-4"/>
                  <a:pt x="18956" y="90"/>
                  <a:pt x="18296" y="241"/>
                </a:cubicBezTo>
                <a:cubicBezTo>
                  <a:pt x="17626" y="394"/>
                  <a:pt x="16968" y="607"/>
                  <a:pt x="16326" y="864"/>
                </a:cubicBezTo>
                <a:cubicBezTo>
                  <a:pt x="14889" y="1439"/>
                  <a:pt x="13540" y="2232"/>
                  <a:pt x="12414" y="3303"/>
                </a:cubicBezTo>
                <a:cubicBezTo>
                  <a:pt x="11754" y="3931"/>
                  <a:pt x="11182" y="4646"/>
                  <a:pt x="10609" y="5356"/>
                </a:cubicBezTo>
                <a:cubicBezTo>
                  <a:pt x="10473" y="5524"/>
                  <a:pt x="10337" y="5691"/>
                  <a:pt x="10201" y="5858"/>
                </a:cubicBezTo>
                <a:lnTo>
                  <a:pt x="7272" y="5815"/>
                </a:lnTo>
                <a:cubicBezTo>
                  <a:pt x="6532" y="5849"/>
                  <a:pt x="5802" y="6006"/>
                  <a:pt x="5112" y="6278"/>
                </a:cubicBezTo>
                <a:cubicBezTo>
                  <a:pt x="4360" y="6574"/>
                  <a:pt x="3667" y="7004"/>
                  <a:pt x="3064" y="7546"/>
                </a:cubicBezTo>
                <a:lnTo>
                  <a:pt x="148" y="10392"/>
                </a:lnTo>
                <a:cubicBezTo>
                  <a:pt x="27" y="10497"/>
                  <a:pt x="-26" y="10662"/>
                  <a:pt x="12" y="10818"/>
                </a:cubicBezTo>
                <a:cubicBezTo>
                  <a:pt x="54" y="10989"/>
                  <a:pt x="195" y="11117"/>
                  <a:pt x="368" y="11141"/>
                </a:cubicBezTo>
                <a:lnTo>
                  <a:pt x="5701" y="11389"/>
                </a:lnTo>
                <a:cubicBezTo>
                  <a:pt x="5630" y="11477"/>
                  <a:pt x="5558" y="11565"/>
                  <a:pt x="5487" y="11652"/>
                </a:cubicBezTo>
                <a:cubicBezTo>
                  <a:pt x="5425" y="11727"/>
                  <a:pt x="5389" y="11821"/>
                  <a:pt x="5387" y="11918"/>
                </a:cubicBezTo>
                <a:cubicBezTo>
                  <a:pt x="5384" y="12013"/>
                  <a:pt x="5413" y="12105"/>
                  <a:pt x="5468" y="12182"/>
                </a:cubicBezTo>
                <a:cubicBezTo>
                  <a:pt x="5547" y="12327"/>
                  <a:pt x="5632" y="12469"/>
                  <a:pt x="5718" y="12610"/>
                </a:cubicBezTo>
                <a:lnTo>
                  <a:pt x="4424" y="14110"/>
                </a:lnTo>
                <a:cubicBezTo>
                  <a:pt x="4376" y="14188"/>
                  <a:pt x="4351" y="14278"/>
                  <a:pt x="4351" y="14370"/>
                </a:cubicBezTo>
                <a:cubicBezTo>
                  <a:pt x="4352" y="14448"/>
                  <a:pt x="4371" y="14525"/>
                  <a:pt x="4408" y="14593"/>
                </a:cubicBezTo>
                <a:cubicBezTo>
                  <a:pt x="4667" y="15098"/>
                  <a:pt x="4994" y="15565"/>
                  <a:pt x="5380" y="15979"/>
                </a:cubicBezTo>
                <a:cubicBezTo>
                  <a:pt x="5829" y="16458"/>
                  <a:pt x="6352" y="16861"/>
                  <a:pt x="6928" y="17173"/>
                </a:cubicBezTo>
                <a:cubicBezTo>
                  <a:pt x="7029" y="17225"/>
                  <a:pt x="7145" y="17242"/>
                  <a:pt x="7257" y="17222"/>
                </a:cubicBezTo>
                <a:cubicBezTo>
                  <a:pt x="7327" y="17209"/>
                  <a:pt x="7394" y="17182"/>
                  <a:pt x="7454" y="17142"/>
                </a:cubicBezTo>
                <a:lnTo>
                  <a:pt x="8991" y="15865"/>
                </a:lnTo>
                <a:cubicBezTo>
                  <a:pt x="9102" y="15933"/>
                  <a:pt x="9213" y="15998"/>
                  <a:pt x="9327" y="16061"/>
                </a:cubicBezTo>
                <a:cubicBezTo>
                  <a:pt x="9412" y="16106"/>
                  <a:pt x="9509" y="16123"/>
                  <a:pt x="9604" y="16110"/>
                </a:cubicBezTo>
                <a:cubicBezTo>
                  <a:pt x="9684" y="16100"/>
                  <a:pt x="9760" y="16069"/>
                  <a:pt x="9824" y="16021"/>
                </a:cubicBezTo>
                <a:cubicBezTo>
                  <a:pt x="9928" y="15940"/>
                  <a:pt x="10033" y="15859"/>
                  <a:pt x="10137" y="15777"/>
                </a:cubicBezTo>
                <a:lnTo>
                  <a:pt x="10400" y="21087"/>
                </a:lnTo>
                <a:cubicBezTo>
                  <a:pt x="10390" y="21263"/>
                  <a:pt x="10490" y="21425"/>
                  <a:pt x="10650" y="21495"/>
                </a:cubicBezTo>
                <a:cubicBezTo>
                  <a:pt x="10799" y="21560"/>
                  <a:pt x="10971" y="21532"/>
                  <a:pt x="11092" y="21423"/>
                </a:cubicBezTo>
                <a:cubicBezTo>
                  <a:pt x="11624" y="20908"/>
                  <a:pt x="12152" y="20390"/>
                  <a:pt x="12675" y="19869"/>
                </a:cubicBezTo>
                <a:cubicBezTo>
                  <a:pt x="13192" y="19353"/>
                  <a:pt x="13707" y="18832"/>
                  <a:pt x="14155" y="18251"/>
                </a:cubicBezTo>
                <a:cubicBezTo>
                  <a:pt x="14661" y="17594"/>
                  <a:pt x="15075" y="16867"/>
                  <a:pt x="15343" y="16080"/>
                </a:cubicBezTo>
                <a:cubicBezTo>
                  <a:pt x="15614" y="15281"/>
                  <a:pt x="15729" y="14435"/>
                  <a:pt x="15679" y="13592"/>
                </a:cubicBezTo>
                <a:lnTo>
                  <a:pt x="15652" y="11504"/>
                </a:lnTo>
                <a:cubicBezTo>
                  <a:pt x="16255" y="11043"/>
                  <a:pt x="16859" y="10584"/>
                  <a:pt x="17417" y="10068"/>
                </a:cubicBezTo>
                <a:cubicBezTo>
                  <a:pt x="18688" y="8895"/>
                  <a:pt x="19694" y="7464"/>
                  <a:pt x="20406" y="5883"/>
                </a:cubicBezTo>
                <a:cubicBezTo>
                  <a:pt x="20723" y="5179"/>
                  <a:pt x="20980" y="4451"/>
                  <a:pt x="21162" y="3702"/>
                </a:cubicBezTo>
                <a:cubicBezTo>
                  <a:pt x="21342" y="2960"/>
                  <a:pt x="21450" y="2201"/>
                  <a:pt x="21522" y="1438"/>
                </a:cubicBezTo>
                <a:cubicBezTo>
                  <a:pt x="21560" y="1040"/>
                  <a:pt x="21574" y="613"/>
                  <a:pt x="21309" y="319"/>
                </a:cubicBezTo>
                <a:cubicBezTo>
                  <a:pt x="21063" y="47"/>
                  <a:pt x="20676" y="2"/>
                  <a:pt x="20309" y="0"/>
                </a:cubicBezTo>
                <a:close/>
                <a:moveTo>
                  <a:pt x="20548" y="858"/>
                </a:moveTo>
                <a:cubicBezTo>
                  <a:pt x="20595" y="855"/>
                  <a:pt x="20642" y="873"/>
                  <a:pt x="20675" y="908"/>
                </a:cubicBezTo>
                <a:cubicBezTo>
                  <a:pt x="20704" y="938"/>
                  <a:pt x="20720" y="979"/>
                  <a:pt x="20720" y="1021"/>
                </a:cubicBezTo>
                <a:cubicBezTo>
                  <a:pt x="20686" y="2054"/>
                  <a:pt x="20519" y="3078"/>
                  <a:pt x="20226" y="4068"/>
                </a:cubicBezTo>
                <a:cubicBezTo>
                  <a:pt x="19911" y="5135"/>
                  <a:pt x="19451" y="6152"/>
                  <a:pt x="18847" y="7084"/>
                </a:cubicBezTo>
                <a:cubicBezTo>
                  <a:pt x="18320" y="7897"/>
                  <a:pt x="17690" y="8637"/>
                  <a:pt x="16986" y="9300"/>
                </a:cubicBezTo>
                <a:cubicBezTo>
                  <a:pt x="16188" y="10051"/>
                  <a:pt x="15304" y="10698"/>
                  <a:pt x="14433" y="11360"/>
                </a:cubicBezTo>
                <a:cubicBezTo>
                  <a:pt x="13613" y="11982"/>
                  <a:pt x="12804" y="12619"/>
                  <a:pt x="11997" y="13257"/>
                </a:cubicBezTo>
                <a:cubicBezTo>
                  <a:pt x="11172" y="13908"/>
                  <a:pt x="10348" y="14559"/>
                  <a:pt x="9525" y="15212"/>
                </a:cubicBezTo>
                <a:cubicBezTo>
                  <a:pt x="8966" y="14893"/>
                  <a:pt x="8447" y="14509"/>
                  <a:pt x="7973" y="14072"/>
                </a:cubicBezTo>
                <a:lnTo>
                  <a:pt x="10249" y="11780"/>
                </a:lnTo>
                <a:cubicBezTo>
                  <a:pt x="10375" y="11635"/>
                  <a:pt x="10382" y="11420"/>
                  <a:pt x="10266" y="11267"/>
                </a:cubicBezTo>
                <a:cubicBezTo>
                  <a:pt x="10118" y="11073"/>
                  <a:pt x="9837" y="11047"/>
                  <a:pt x="9657" y="11211"/>
                </a:cubicBezTo>
                <a:lnTo>
                  <a:pt x="7361" y="13451"/>
                </a:lnTo>
                <a:cubicBezTo>
                  <a:pt x="6962" y="13001"/>
                  <a:pt x="6609" y="12512"/>
                  <a:pt x="6311" y="11987"/>
                </a:cubicBezTo>
                <a:cubicBezTo>
                  <a:pt x="7178" y="10891"/>
                  <a:pt x="8048" y="9797"/>
                  <a:pt x="8922" y="8706"/>
                </a:cubicBezTo>
                <a:cubicBezTo>
                  <a:pt x="9775" y="7640"/>
                  <a:pt x="10632" y="6577"/>
                  <a:pt x="11516" y="5538"/>
                </a:cubicBezTo>
                <a:cubicBezTo>
                  <a:pt x="12121" y="4827"/>
                  <a:pt x="12743" y="4123"/>
                  <a:pt x="13450" y="3519"/>
                </a:cubicBezTo>
                <a:cubicBezTo>
                  <a:pt x="14189" y="2889"/>
                  <a:pt x="15010" y="2374"/>
                  <a:pt x="15891" y="1963"/>
                </a:cubicBezTo>
                <a:cubicBezTo>
                  <a:pt x="17354" y="1281"/>
                  <a:pt x="18938" y="905"/>
                  <a:pt x="20548" y="858"/>
                </a:cubicBezTo>
                <a:close/>
                <a:moveTo>
                  <a:pt x="15530" y="4397"/>
                </a:moveTo>
                <a:cubicBezTo>
                  <a:pt x="15071" y="4397"/>
                  <a:pt x="14612" y="4573"/>
                  <a:pt x="14262" y="4926"/>
                </a:cubicBezTo>
                <a:cubicBezTo>
                  <a:pt x="13563" y="5632"/>
                  <a:pt x="13563" y="6776"/>
                  <a:pt x="14262" y="7482"/>
                </a:cubicBezTo>
                <a:cubicBezTo>
                  <a:pt x="14962" y="8187"/>
                  <a:pt x="16097" y="8187"/>
                  <a:pt x="16797" y="7482"/>
                </a:cubicBezTo>
                <a:cubicBezTo>
                  <a:pt x="17497" y="6776"/>
                  <a:pt x="17497" y="5632"/>
                  <a:pt x="16797" y="4926"/>
                </a:cubicBezTo>
                <a:cubicBezTo>
                  <a:pt x="16447" y="4573"/>
                  <a:pt x="15988" y="4397"/>
                  <a:pt x="15530" y="4397"/>
                </a:cubicBezTo>
                <a:close/>
                <a:moveTo>
                  <a:pt x="15530" y="5243"/>
                </a:moveTo>
                <a:cubicBezTo>
                  <a:pt x="15774" y="5243"/>
                  <a:pt x="16017" y="5337"/>
                  <a:pt x="16204" y="5525"/>
                </a:cubicBezTo>
                <a:cubicBezTo>
                  <a:pt x="16576" y="5900"/>
                  <a:pt x="16576" y="6508"/>
                  <a:pt x="16204" y="6883"/>
                </a:cubicBezTo>
                <a:cubicBezTo>
                  <a:pt x="15831" y="7258"/>
                  <a:pt x="15228" y="7258"/>
                  <a:pt x="14856" y="6883"/>
                </a:cubicBezTo>
                <a:cubicBezTo>
                  <a:pt x="14484" y="6508"/>
                  <a:pt x="14484" y="5900"/>
                  <a:pt x="14856" y="5525"/>
                </a:cubicBezTo>
                <a:cubicBezTo>
                  <a:pt x="15042" y="5337"/>
                  <a:pt x="15286" y="5243"/>
                  <a:pt x="15530" y="5243"/>
                </a:cubicBezTo>
                <a:close/>
                <a:moveTo>
                  <a:pt x="7408" y="6647"/>
                </a:moveTo>
                <a:lnTo>
                  <a:pt x="9536" y="6677"/>
                </a:lnTo>
                <a:cubicBezTo>
                  <a:pt x="9331" y="6929"/>
                  <a:pt x="9126" y="7181"/>
                  <a:pt x="8921" y="7433"/>
                </a:cubicBezTo>
                <a:cubicBezTo>
                  <a:pt x="8065" y="8484"/>
                  <a:pt x="7210" y="9536"/>
                  <a:pt x="6354" y="10587"/>
                </a:cubicBezTo>
                <a:lnTo>
                  <a:pt x="1392" y="10345"/>
                </a:lnTo>
                <a:lnTo>
                  <a:pt x="3358" y="8370"/>
                </a:lnTo>
                <a:cubicBezTo>
                  <a:pt x="3884" y="7849"/>
                  <a:pt x="4502" y="7430"/>
                  <a:pt x="5179" y="7136"/>
                </a:cubicBezTo>
                <a:cubicBezTo>
                  <a:pt x="5884" y="6830"/>
                  <a:pt x="6641" y="6664"/>
                  <a:pt x="7408" y="6647"/>
                </a:cubicBezTo>
                <a:close/>
                <a:moveTo>
                  <a:pt x="11245" y="9908"/>
                </a:moveTo>
                <a:cubicBezTo>
                  <a:pt x="11142" y="9908"/>
                  <a:pt x="11038" y="9947"/>
                  <a:pt x="10960" y="10027"/>
                </a:cubicBezTo>
                <a:cubicBezTo>
                  <a:pt x="10802" y="10186"/>
                  <a:pt x="10802" y="10444"/>
                  <a:pt x="10960" y="10603"/>
                </a:cubicBezTo>
                <a:cubicBezTo>
                  <a:pt x="11117" y="10762"/>
                  <a:pt x="11373" y="10762"/>
                  <a:pt x="11531" y="10603"/>
                </a:cubicBezTo>
                <a:cubicBezTo>
                  <a:pt x="11689" y="10444"/>
                  <a:pt x="11689" y="10186"/>
                  <a:pt x="11531" y="10027"/>
                </a:cubicBezTo>
                <a:cubicBezTo>
                  <a:pt x="11452" y="9947"/>
                  <a:pt x="11349" y="9908"/>
                  <a:pt x="11245" y="9908"/>
                </a:cubicBezTo>
                <a:close/>
                <a:moveTo>
                  <a:pt x="14855" y="12118"/>
                </a:moveTo>
                <a:lnTo>
                  <a:pt x="14870" y="13854"/>
                </a:lnTo>
                <a:cubicBezTo>
                  <a:pt x="14862" y="14551"/>
                  <a:pt x="14745" y="15241"/>
                  <a:pt x="14524" y="15901"/>
                </a:cubicBezTo>
                <a:cubicBezTo>
                  <a:pt x="14300" y="16566"/>
                  <a:pt x="13972" y="17192"/>
                  <a:pt x="13542" y="17745"/>
                </a:cubicBezTo>
                <a:cubicBezTo>
                  <a:pt x="13198" y="18187"/>
                  <a:pt x="12794" y="18574"/>
                  <a:pt x="12392" y="18961"/>
                </a:cubicBezTo>
                <a:cubicBezTo>
                  <a:pt x="11980" y="19360"/>
                  <a:pt x="11567" y="19760"/>
                  <a:pt x="11156" y="20162"/>
                </a:cubicBezTo>
                <a:lnTo>
                  <a:pt x="10893" y="15190"/>
                </a:lnTo>
                <a:cubicBezTo>
                  <a:pt x="11810" y="14475"/>
                  <a:pt x="12726" y="13760"/>
                  <a:pt x="13645" y="13049"/>
                </a:cubicBezTo>
                <a:cubicBezTo>
                  <a:pt x="14047" y="12738"/>
                  <a:pt x="14451" y="12428"/>
                  <a:pt x="14855" y="12118"/>
                </a:cubicBezTo>
                <a:close/>
                <a:moveTo>
                  <a:pt x="6198" y="13321"/>
                </a:moveTo>
                <a:cubicBezTo>
                  <a:pt x="6470" y="13688"/>
                  <a:pt x="6768" y="14035"/>
                  <a:pt x="7088" y="14361"/>
                </a:cubicBezTo>
                <a:cubicBezTo>
                  <a:pt x="7453" y="14732"/>
                  <a:pt x="7848" y="15071"/>
                  <a:pt x="8265" y="15378"/>
                </a:cubicBezTo>
                <a:lnTo>
                  <a:pt x="7161" y="16329"/>
                </a:lnTo>
                <a:cubicBezTo>
                  <a:pt x="6724" y="16102"/>
                  <a:pt x="6327" y="15803"/>
                  <a:pt x="5987" y="15446"/>
                </a:cubicBezTo>
                <a:cubicBezTo>
                  <a:pt x="5701" y="15146"/>
                  <a:pt x="5458" y="14808"/>
                  <a:pt x="5265" y="14441"/>
                </a:cubicBezTo>
                <a:lnTo>
                  <a:pt x="6198" y="13321"/>
                </a:lnTo>
                <a:close/>
                <a:moveTo>
                  <a:pt x="3772" y="16101"/>
                </a:moveTo>
                <a:cubicBezTo>
                  <a:pt x="3712" y="16104"/>
                  <a:pt x="3651" y="16120"/>
                  <a:pt x="3593" y="16151"/>
                </a:cubicBezTo>
                <a:lnTo>
                  <a:pt x="2375" y="16785"/>
                </a:lnTo>
                <a:cubicBezTo>
                  <a:pt x="2217" y="16887"/>
                  <a:pt x="2075" y="17011"/>
                  <a:pt x="1954" y="17155"/>
                </a:cubicBezTo>
                <a:cubicBezTo>
                  <a:pt x="1811" y="17325"/>
                  <a:pt x="1698" y="17520"/>
                  <a:pt x="1613" y="17729"/>
                </a:cubicBezTo>
                <a:cubicBezTo>
                  <a:pt x="1453" y="18126"/>
                  <a:pt x="1401" y="18558"/>
                  <a:pt x="1417" y="18987"/>
                </a:cubicBezTo>
                <a:cubicBezTo>
                  <a:pt x="1429" y="19293"/>
                  <a:pt x="1480" y="19605"/>
                  <a:pt x="1673" y="19841"/>
                </a:cubicBezTo>
                <a:cubicBezTo>
                  <a:pt x="1881" y="20093"/>
                  <a:pt x="2204" y="20202"/>
                  <a:pt x="2529" y="20226"/>
                </a:cubicBezTo>
                <a:cubicBezTo>
                  <a:pt x="2837" y="20248"/>
                  <a:pt x="3141" y="20198"/>
                  <a:pt x="3437" y="20125"/>
                </a:cubicBezTo>
                <a:cubicBezTo>
                  <a:pt x="3710" y="20057"/>
                  <a:pt x="3983" y="19966"/>
                  <a:pt x="4221" y="19805"/>
                </a:cubicBezTo>
                <a:cubicBezTo>
                  <a:pt x="4453" y="19646"/>
                  <a:pt x="4636" y="19431"/>
                  <a:pt x="4801" y="19208"/>
                </a:cubicBezTo>
                <a:cubicBezTo>
                  <a:pt x="4881" y="19098"/>
                  <a:pt x="4958" y="18986"/>
                  <a:pt x="5028" y="18869"/>
                </a:cubicBezTo>
                <a:cubicBezTo>
                  <a:pt x="5104" y="18742"/>
                  <a:pt x="5172" y="18610"/>
                  <a:pt x="5232" y="18473"/>
                </a:cubicBezTo>
                <a:lnTo>
                  <a:pt x="5488" y="17896"/>
                </a:lnTo>
                <a:cubicBezTo>
                  <a:pt x="5580" y="17690"/>
                  <a:pt x="5485" y="17449"/>
                  <a:pt x="5279" y="17363"/>
                </a:cubicBezTo>
                <a:cubicBezTo>
                  <a:pt x="5081" y="17279"/>
                  <a:pt x="4853" y="17371"/>
                  <a:pt x="4767" y="17569"/>
                </a:cubicBezTo>
                <a:lnTo>
                  <a:pt x="4254" y="18576"/>
                </a:lnTo>
                <a:cubicBezTo>
                  <a:pt x="4112" y="18851"/>
                  <a:pt x="3886" y="19073"/>
                  <a:pt x="3608" y="19207"/>
                </a:cubicBezTo>
                <a:cubicBezTo>
                  <a:pt x="3312" y="19351"/>
                  <a:pt x="2979" y="19384"/>
                  <a:pt x="2651" y="19397"/>
                </a:cubicBezTo>
                <a:cubicBezTo>
                  <a:pt x="2524" y="19402"/>
                  <a:pt x="2386" y="19396"/>
                  <a:pt x="2306" y="19298"/>
                </a:cubicBezTo>
                <a:cubicBezTo>
                  <a:pt x="2253" y="19232"/>
                  <a:pt x="2246" y="19144"/>
                  <a:pt x="2242" y="19059"/>
                </a:cubicBezTo>
                <a:cubicBezTo>
                  <a:pt x="2225" y="18716"/>
                  <a:pt x="2231" y="18366"/>
                  <a:pt x="2366" y="18050"/>
                </a:cubicBezTo>
                <a:cubicBezTo>
                  <a:pt x="2494" y="17752"/>
                  <a:pt x="2727" y="17513"/>
                  <a:pt x="3020" y="17378"/>
                </a:cubicBezTo>
                <a:lnTo>
                  <a:pt x="3962" y="16894"/>
                </a:lnTo>
                <a:cubicBezTo>
                  <a:pt x="4155" y="16812"/>
                  <a:pt x="4254" y="16595"/>
                  <a:pt x="4190" y="16394"/>
                </a:cubicBezTo>
                <a:cubicBezTo>
                  <a:pt x="4130" y="16205"/>
                  <a:pt x="3954" y="16093"/>
                  <a:pt x="3772" y="16101"/>
                </a:cubicBezTo>
                <a:close/>
                <a:moveTo>
                  <a:pt x="459" y="20741"/>
                </a:moveTo>
                <a:cubicBezTo>
                  <a:pt x="356" y="20741"/>
                  <a:pt x="252" y="20782"/>
                  <a:pt x="174" y="20861"/>
                </a:cubicBezTo>
                <a:cubicBezTo>
                  <a:pt x="16" y="21020"/>
                  <a:pt x="16" y="21278"/>
                  <a:pt x="174" y="21437"/>
                </a:cubicBezTo>
                <a:cubicBezTo>
                  <a:pt x="331" y="21596"/>
                  <a:pt x="587" y="21596"/>
                  <a:pt x="745" y="21437"/>
                </a:cubicBezTo>
                <a:cubicBezTo>
                  <a:pt x="902" y="21278"/>
                  <a:pt x="902" y="21020"/>
                  <a:pt x="745" y="20861"/>
                </a:cubicBezTo>
                <a:cubicBezTo>
                  <a:pt x="666" y="20782"/>
                  <a:pt x="563" y="20741"/>
                  <a:pt x="459" y="20741"/>
                </a:cubicBezTo>
                <a:close/>
              </a:path>
            </a:pathLst>
          </a:custGeom>
          <a:solidFill>
            <a:srgbClr val="FFFFFF"/>
          </a:solidFill>
          <a:ln w="3175">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184" name="Shape"/>
          <p:cNvSpPr/>
          <p:nvPr/>
        </p:nvSpPr>
        <p:spPr>
          <a:xfrm>
            <a:off x="16245589" y="5649639"/>
            <a:ext cx="736609" cy="1352005"/>
          </a:xfrm>
          <a:custGeom>
            <a:avLst/>
            <a:gdLst/>
            <a:ahLst/>
            <a:cxnLst>
              <a:cxn ang="0">
                <a:pos x="wd2" y="hd2"/>
              </a:cxn>
              <a:cxn ang="5400000">
                <a:pos x="wd2" y="hd2"/>
              </a:cxn>
              <a:cxn ang="10800000">
                <a:pos x="wd2" y="hd2"/>
              </a:cxn>
              <a:cxn ang="16200000">
                <a:pos x="wd2" y="hd2"/>
              </a:cxn>
            </a:cxnLst>
            <a:rect l="0" t="0" r="r" b="b"/>
            <a:pathLst>
              <a:path w="21461" h="21600" extrusionOk="0">
                <a:moveTo>
                  <a:pt x="10716" y="0"/>
                </a:moveTo>
                <a:cubicBezTo>
                  <a:pt x="8734" y="0"/>
                  <a:pt x="6751" y="415"/>
                  <a:pt x="5239" y="1244"/>
                </a:cubicBezTo>
                <a:cubicBezTo>
                  <a:pt x="2213" y="2903"/>
                  <a:pt x="2213" y="5593"/>
                  <a:pt x="5239" y="7252"/>
                </a:cubicBezTo>
                <a:cubicBezTo>
                  <a:pt x="6553" y="7973"/>
                  <a:pt x="8222" y="8380"/>
                  <a:pt x="9937" y="8474"/>
                </a:cubicBezTo>
                <a:lnTo>
                  <a:pt x="9937" y="9582"/>
                </a:lnTo>
                <a:cubicBezTo>
                  <a:pt x="9688" y="9390"/>
                  <a:pt x="9346" y="9246"/>
                  <a:pt x="8970" y="9147"/>
                </a:cubicBezTo>
                <a:cubicBezTo>
                  <a:pt x="8514" y="9026"/>
                  <a:pt x="8004" y="8963"/>
                  <a:pt x="7478" y="8969"/>
                </a:cubicBezTo>
                <a:lnTo>
                  <a:pt x="4599" y="8982"/>
                </a:lnTo>
                <a:cubicBezTo>
                  <a:pt x="4411" y="8988"/>
                  <a:pt x="4234" y="9033"/>
                  <a:pt x="4102" y="9107"/>
                </a:cubicBezTo>
                <a:cubicBezTo>
                  <a:pt x="3949" y="9193"/>
                  <a:pt x="3870" y="9310"/>
                  <a:pt x="3887" y="9430"/>
                </a:cubicBezTo>
                <a:lnTo>
                  <a:pt x="3900" y="10037"/>
                </a:lnTo>
                <a:cubicBezTo>
                  <a:pt x="3974" y="10567"/>
                  <a:pt x="4388" y="11066"/>
                  <a:pt x="5067" y="11445"/>
                </a:cubicBezTo>
                <a:cubicBezTo>
                  <a:pt x="5831" y="11871"/>
                  <a:pt x="6871" y="12115"/>
                  <a:pt x="7961" y="12123"/>
                </a:cubicBezTo>
                <a:lnTo>
                  <a:pt x="9937" y="12123"/>
                </a:lnTo>
                <a:lnTo>
                  <a:pt x="9937" y="12728"/>
                </a:lnTo>
                <a:lnTo>
                  <a:pt x="2067" y="12717"/>
                </a:lnTo>
                <a:cubicBezTo>
                  <a:pt x="988" y="12751"/>
                  <a:pt x="115" y="13211"/>
                  <a:pt x="10" y="13800"/>
                </a:cubicBezTo>
                <a:cubicBezTo>
                  <a:pt x="-100" y="14422"/>
                  <a:pt x="670" y="14988"/>
                  <a:pt x="1789" y="15107"/>
                </a:cubicBezTo>
                <a:lnTo>
                  <a:pt x="1806" y="17333"/>
                </a:lnTo>
                <a:cubicBezTo>
                  <a:pt x="1796" y="17931"/>
                  <a:pt x="2154" y="18514"/>
                  <a:pt x="2821" y="18987"/>
                </a:cubicBezTo>
                <a:cubicBezTo>
                  <a:pt x="3611" y="19548"/>
                  <a:pt x="4772" y="19913"/>
                  <a:pt x="6052" y="20007"/>
                </a:cubicBezTo>
                <a:cubicBezTo>
                  <a:pt x="5966" y="20070"/>
                  <a:pt x="5891" y="20138"/>
                  <a:pt x="5830" y="20209"/>
                </a:cubicBezTo>
                <a:cubicBezTo>
                  <a:pt x="5695" y="20367"/>
                  <a:pt x="5623" y="20539"/>
                  <a:pt x="5622" y="20713"/>
                </a:cubicBezTo>
                <a:lnTo>
                  <a:pt x="5622" y="21142"/>
                </a:lnTo>
                <a:cubicBezTo>
                  <a:pt x="5632" y="21253"/>
                  <a:pt x="5711" y="21357"/>
                  <a:pt x="5845" y="21439"/>
                </a:cubicBezTo>
                <a:cubicBezTo>
                  <a:pt x="6005" y="21537"/>
                  <a:pt x="6230" y="21595"/>
                  <a:pt x="6469" y="21600"/>
                </a:cubicBezTo>
                <a:lnTo>
                  <a:pt x="15025" y="21600"/>
                </a:lnTo>
                <a:cubicBezTo>
                  <a:pt x="15260" y="21599"/>
                  <a:pt x="15483" y="21541"/>
                  <a:pt x="15634" y="21442"/>
                </a:cubicBezTo>
                <a:cubicBezTo>
                  <a:pt x="15747" y="21367"/>
                  <a:pt x="15811" y="21274"/>
                  <a:pt x="15817" y="21177"/>
                </a:cubicBezTo>
                <a:lnTo>
                  <a:pt x="15834" y="20732"/>
                </a:lnTo>
                <a:cubicBezTo>
                  <a:pt x="15836" y="20582"/>
                  <a:pt x="15772" y="20433"/>
                  <a:pt x="15648" y="20298"/>
                </a:cubicBezTo>
                <a:cubicBezTo>
                  <a:pt x="15546" y="20188"/>
                  <a:pt x="15406" y="20092"/>
                  <a:pt x="15239" y="20011"/>
                </a:cubicBezTo>
                <a:lnTo>
                  <a:pt x="15242" y="20011"/>
                </a:lnTo>
                <a:cubicBezTo>
                  <a:pt x="16629" y="19929"/>
                  <a:pt x="17888" y="19531"/>
                  <a:pt x="18713" y="18915"/>
                </a:cubicBezTo>
                <a:cubicBezTo>
                  <a:pt x="19329" y="18454"/>
                  <a:pt x="19662" y="17899"/>
                  <a:pt x="19665" y="17328"/>
                </a:cubicBezTo>
                <a:lnTo>
                  <a:pt x="19628" y="15089"/>
                </a:lnTo>
                <a:cubicBezTo>
                  <a:pt x="20715" y="14993"/>
                  <a:pt x="21500" y="14467"/>
                  <a:pt x="21460" y="13863"/>
                </a:cubicBezTo>
                <a:cubicBezTo>
                  <a:pt x="21419" y="13250"/>
                  <a:pt x="20540" y="12753"/>
                  <a:pt x="19423" y="12710"/>
                </a:cubicBezTo>
                <a:lnTo>
                  <a:pt x="18270" y="12709"/>
                </a:lnTo>
                <a:cubicBezTo>
                  <a:pt x="18556" y="12576"/>
                  <a:pt x="18800" y="12416"/>
                  <a:pt x="18978" y="12233"/>
                </a:cubicBezTo>
                <a:cubicBezTo>
                  <a:pt x="19216" y="11987"/>
                  <a:pt x="19337" y="11713"/>
                  <a:pt x="19328" y="11434"/>
                </a:cubicBezTo>
                <a:lnTo>
                  <a:pt x="19331" y="10162"/>
                </a:lnTo>
                <a:cubicBezTo>
                  <a:pt x="19339" y="10040"/>
                  <a:pt x="19252" y="9922"/>
                  <a:pt x="19093" y="9836"/>
                </a:cubicBezTo>
                <a:cubicBezTo>
                  <a:pt x="18941" y="9755"/>
                  <a:pt x="18738" y="9712"/>
                  <a:pt x="18527" y="9714"/>
                </a:cubicBezTo>
                <a:lnTo>
                  <a:pt x="13875" y="9710"/>
                </a:lnTo>
                <a:cubicBezTo>
                  <a:pt x="13372" y="9720"/>
                  <a:pt x="12880" y="9792"/>
                  <a:pt x="12436" y="9922"/>
                </a:cubicBezTo>
                <a:cubicBezTo>
                  <a:pt x="12077" y="10027"/>
                  <a:pt x="11760" y="10168"/>
                  <a:pt x="11495" y="10336"/>
                </a:cubicBezTo>
                <a:lnTo>
                  <a:pt x="11495" y="8474"/>
                </a:lnTo>
                <a:cubicBezTo>
                  <a:pt x="13210" y="8380"/>
                  <a:pt x="14879" y="7973"/>
                  <a:pt x="16194" y="7252"/>
                </a:cubicBezTo>
                <a:cubicBezTo>
                  <a:pt x="19219" y="5593"/>
                  <a:pt x="19219" y="2903"/>
                  <a:pt x="16194" y="1244"/>
                </a:cubicBezTo>
                <a:cubicBezTo>
                  <a:pt x="14681" y="415"/>
                  <a:pt x="12699" y="0"/>
                  <a:pt x="10716" y="0"/>
                </a:cubicBezTo>
                <a:close/>
                <a:moveTo>
                  <a:pt x="10716" y="856"/>
                </a:moveTo>
                <a:cubicBezTo>
                  <a:pt x="12299" y="856"/>
                  <a:pt x="13882" y="1187"/>
                  <a:pt x="15090" y="1849"/>
                </a:cubicBezTo>
                <a:cubicBezTo>
                  <a:pt x="17505" y="3174"/>
                  <a:pt x="17505" y="5322"/>
                  <a:pt x="15090" y="6646"/>
                </a:cubicBezTo>
                <a:cubicBezTo>
                  <a:pt x="12674" y="7971"/>
                  <a:pt x="8758" y="7971"/>
                  <a:pt x="6342" y="6646"/>
                </a:cubicBezTo>
                <a:cubicBezTo>
                  <a:pt x="3927" y="5322"/>
                  <a:pt x="3927" y="3174"/>
                  <a:pt x="6342" y="1849"/>
                </a:cubicBezTo>
                <a:cubicBezTo>
                  <a:pt x="7550" y="1187"/>
                  <a:pt x="9133" y="856"/>
                  <a:pt x="10716" y="856"/>
                </a:cubicBezTo>
                <a:close/>
                <a:moveTo>
                  <a:pt x="10773" y="1447"/>
                </a:moveTo>
                <a:cubicBezTo>
                  <a:pt x="10344" y="1437"/>
                  <a:pt x="9981" y="1619"/>
                  <a:pt x="9962" y="1855"/>
                </a:cubicBezTo>
                <a:lnTo>
                  <a:pt x="9962" y="2176"/>
                </a:lnTo>
                <a:lnTo>
                  <a:pt x="9864" y="2178"/>
                </a:lnTo>
                <a:cubicBezTo>
                  <a:pt x="9430" y="2214"/>
                  <a:pt x="9031" y="2328"/>
                  <a:pt x="8730" y="2503"/>
                </a:cubicBezTo>
                <a:cubicBezTo>
                  <a:pt x="8369" y="2713"/>
                  <a:pt x="8176" y="2992"/>
                  <a:pt x="8192" y="3280"/>
                </a:cubicBezTo>
                <a:lnTo>
                  <a:pt x="8179" y="3656"/>
                </a:lnTo>
                <a:cubicBezTo>
                  <a:pt x="8198" y="3892"/>
                  <a:pt x="8362" y="4119"/>
                  <a:pt x="8646" y="4298"/>
                </a:cubicBezTo>
                <a:cubicBezTo>
                  <a:pt x="9001" y="4522"/>
                  <a:pt x="9512" y="4655"/>
                  <a:pt x="10054" y="4663"/>
                </a:cubicBezTo>
                <a:lnTo>
                  <a:pt x="11138" y="4663"/>
                </a:lnTo>
                <a:cubicBezTo>
                  <a:pt x="11294" y="4656"/>
                  <a:pt x="11448" y="4685"/>
                  <a:pt x="11562" y="4744"/>
                </a:cubicBezTo>
                <a:cubicBezTo>
                  <a:pt x="11674" y="4801"/>
                  <a:pt x="11737" y="4880"/>
                  <a:pt x="11737" y="4964"/>
                </a:cubicBezTo>
                <a:lnTo>
                  <a:pt x="11742" y="5248"/>
                </a:lnTo>
                <a:cubicBezTo>
                  <a:pt x="11744" y="5306"/>
                  <a:pt x="11709" y="5363"/>
                  <a:pt x="11644" y="5408"/>
                </a:cubicBezTo>
                <a:cubicBezTo>
                  <a:pt x="11551" y="5473"/>
                  <a:pt x="11408" y="5509"/>
                  <a:pt x="11259" y="5506"/>
                </a:cubicBezTo>
                <a:lnTo>
                  <a:pt x="10027" y="5503"/>
                </a:lnTo>
                <a:cubicBezTo>
                  <a:pt x="9940" y="5501"/>
                  <a:pt x="9858" y="5479"/>
                  <a:pt x="9801" y="5443"/>
                </a:cubicBezTo>
                <a:cubicBezTo>
                  <a:pt x="9760" y="5416"/>
                  <a:pt x="9735" y="5383"/>
                  <a:pt x="9729" y="5348"/>
                </a:cubicBezTo>
                <a:lnTo>
                  <a:pt x="9727" y="5257"/>
                </a:lnTo>
                <a:cubicBezTo>
                  <a:pt x="9710" y="5043"/>
                  <a:pt x="9392" y="4875"/>
                  <a:pt x="9003" y="4873"/>
                </a:cubicBezTo>
                <a:cubicBezTo>
                  <a:pt x="8601" y="4870"/>
                  <a:pt x="8271" y="5045"/>
                  <a:pt x="8260" y="5265"/>
                </a:cubicBezTo>
                <a:lnTo>
                  <a:pt x="8266" y="5480"/>
                </a:lnTo>
                <a:cubicBezTo>
                  <a:pt x="8283" y="5654"/>
                  <a:pt x="8392" y="5822"/>
                  <a:pt x="8578" y="5962"/>
                </a:cubicBezTo>
                <a:cubicBezTo>
                  <a:pt x="8861" y="6175"/>
                  <a:pt x="9296" y="6311"/>
                  <a:pt x="9774" y="6336"/>
                </a:cubicBezTo>
                <a:lnTo>
                  <a:pt x="9957" y="6341"/>
                </a:lnTo>
                <a:lnTo>
                  <a:pt x="9950" y="6708"/>
                </a:lnTo>
                <a:cubicBezTo>
                  <a:pt x="9935" y="6932"/>
                  <a:pt x="10246" y="7123"/>
                  <a:pt x="10655" y="7139"/>
                </a:cubicBezTo>
                <a:cubicBezTo>
                  <a:pt x="11109" y="7157"/>
                  <a:pt x="11493" y="6957"/>
                  <a:pt x="11484" y="6708"/>
                </a:cubicBezTo>
                <a:lnTo>
                  <a:pt x="11469" y="6329"/>
                </a:lnTo>
                <a:lnTo>
                  <a:pt x="11723" y="6327"/>
                </a:lnTo>
                <a:cubicBezTo>
                  <a:pt x="12188" y="6309"/>
                  <a:pt x="12615" y="6181"/>
                  <a:pt x="12899" y="5979"/>
                </a:cubicBezTo>
                <a:cubicBezTo>
                  <a:pt x="13113" y="5826"/>
                  <a:pt x="13230" y="5638"/>
                  <a:pt x="13232" y="5445"/>
                </a:cubicBezTo>
                <a:lnTo>
                  <a:pt x="13243" y="4854"/>
                </a:lnTo>
                <a:cubicBezTo>
                  <a:pt x="13245" y="4585"/>
                  <a:pt x="13047" y="4326"/>
                  <a:pt x="12696" y="4138"/>
                </a:cubicBezTo>
                <a:cubicBezTo>
                  <a:pt x="12386" y="3972"/>
                  <a:pt x="11978" y="3872"/>
                  <a:pt x="11546" y="3858"/>
                </a:cubicBezTo>
                <a:lnTo>
                  <a:pt x="10236" y="3860"/>
                </a:lnTo>
                <a:cubicBezTo>
                  <a:pt x="10093" y="3860"/>
                  <a:pt x="9956" y="3826"/>
                  <a:pt x="9861" y="3767"/>
                </a:cubicBezTo>
                <a:cubicBezTo>
                  <a:pt x="9768" y="3710"/>
                  <a:pt x="9722" y="3633"/>
                  <a:pt x="9735" y="3557"/>
                </a:cubicBezTo>
                <a:lnTo>
                  <a:pt x="9735" y="3236"/>
                </a:lnTo>
                <a:cubicBezTo>
                  <a:pt x="9729" y="3147"/>
                  <a:pt x="9805" y="3063"/>
                  <a:pt x="9937" y="3013"/>
                </a:cubicBezTo>
                <a:cubicBezTo>
                  <a:pt x="10021" y="2981"/>
                  <a:pt x="10122" y="2965"/>
                  <a:pt x="10225" y="2967"/>
                </a:cubicBezTo>
                <a:lnTo>
                  <a:pt x="11305" y="2967"/>
                </a:lnTo>
                <a:cubicBezTo>
                  <a:pt x="11424" y="2963"/>
                  <a:pt x="11541" y="2988"/>
                  <a:pt x="11624" y="3036"/>
                </a:cubicBezTo>
                <a:cubicBezTo>
                  <a:pt x="11681" y="3069"/>
                  <a:pt x="11718" y="3112"/>
                  <a:pt x="11729" y="3158"/>
                </a:cubicBezTo>
                <a:lnTo>
                  <a:pt x="11731" y="3190"/>
                </a:lnTo>
                <a:cubicBezTo>
                  <a:pt x="11725" y="3423"/>
                  <a:pt x="12074" y="3611"/>
                  <a:pt x="12497" y="3603"/>
                </a:cubicBezTo>
                <a:cubicBezTo>
                  <a:pt x="12920" y="3595"/>
                  <a:pt x="13247" y="3395"/>
                  <a:pt x="13212" y="3163"/>
                </a:cubicBezTo>
                <a:lnTo>
                  <a:pt x="13217" y="3007"/>
                </a:lnTo>
                <a:cubicBezTo>
                  <a:pt x="13191" y="2796"/>
                  <a:pt x="13030" y="2597"/>
                  <a:pt x="12761" y="2445"/>
                </a:cubicBezTo>
                <a:cubicBezTo>
                  <a:pt x="12464" y="2277"/>
                  <a:pt x="12059" y="2180"/>
                  <a:pt x="11633" y="2173"/>
                </a:cubicBezTo>
                <a:lnTo>
                  <a:pt x="11508" y="2172"/>
                </a:lnTo>
                <a:lnTo>
                  <a:pt x="11508" y="1855"/>
                </a:lnTo>
                <a:cubicBezTo>
                  <a:pt x="11495" y="1634"/>
                  <a:pt x="11174" y="1457"/>
                  <a:pt x="10773" y="1447"/>
                </a:cubicBezTo>
                <a:close/>
                <a:moveTo>
                  <a:pt x="5359" y="9812"/>
                </a:moveTo>
                <a:lnTo>
                  <a:pt x="7451" y="9812"/>
                </a:lnTo>
                <a:cubicBezTo>
                  <a:pt x="8033" y="9822"/>
                  <a:pt x="8593" y="9936"/>
                  <a:pt x="9045" y="10137"/>
                </a:cubicBezTo>
                <a:cubicBezTo>
                  <a:pt x="9480" y="10330"/>
                  <a:pt x="9788" y="10592"/>
                  <a:pt x="9937" y="10884"/>
                </a:cubicBezTo>
                <a:lnTo>
                  <a:pt x="9937" y="11297"/>
                </a:lnTo>
                <a:lnTo>
                  <a:pt x="7769" y="11297"/>
                </a:lnTo>
                <a:cubicBezTo>
                  <a:pt x="7030" y="11278"/>
                  <a:pt x="6343" y="11083"/>
                  <a:pt x="5886" y="10764"/>
                </a:cubicBezTo>
                <a:cubicBezTo>
                  <a:pt x="5570" y="10543"/>
                  <a:pt x="5386" y="10274"/>
                  <a:pt x="5358" y="9993"/>
                </a:cubicBezTo>
                <a:lnTo>
                  <a:pt x="5359" y="9812"/>
                </a:lnTo>
                <a:close/>
                <a:moveTo>
                  <a:pt x="14167" y="10561"/>
                </a:moveTo>
                <a:lnTo>
                  <a:pt x="17872" y="10564"/>
                </a:lnTo>
                <a:lnTo>
                  <a:pt x="17877" y="11294"/>
                </a:lnTo>
                <a:cubicBezTo>
                  <a:pt x="17878" y="11612"/>
                  <a:pt x="17683" y="11919"/>
                  <a:pt x="17325" y="12168"/>
                </a:cubicBezTo>
                <a:cubicBezTo>
                  <a:pt x="16859" y="12492"/>
                  <a:pt x="16159" y="12689"/>
                  <a:pt x="15408" y="12708"/>
                </a:cubicBezTo>
                <a:lnTo>
                  <a:pt x="11495" y="12718"/>
                </a:lnTo>
                <a:lnTo>
                  <a:pt x="11495" y="11692"/>
                </a:lnTo>
                <a:cubicBezTo>
                  <a:pt x="11628" y="11401"/>
                  <a:pt x="11919" y="11136"/>
                  <a:pt x="12335" y="10935"/>
                </a:cubicBezTo>
                <a:cubicBezTo>
                  <a:pt x="12840" y="10690"/>
                  <a:pt x="13493" y="10557"/>
                  <a:pt x="14167" y="10561"/>
                </a:cubicBezTo>
                <a:close/>
                <a:moveTo>
                  <a:pt x="2191" y="13539"/>
                </a:moveTo>
                <a:lnTo>
                  <a:pt x="19185" y="13553"/>
                </a:lnTo>
                <a:cubicBezTo>
                  <a:pt x="19609" y="13539"/>
                  <a:pt x="19952" y="13739"/>
                  <a:pt x="19901" y="13970"/>
                </a:cubicBezTo>
                <a:cubicBezTo>
                  <a:pt x="19861" y="14154"/>
                  <a:pt x="19572" y="14291"/>
                  <a:pt x="19234" y="14286"/>
                </a:cubicBezTo>
                <a:lnTo>
                  <a:pt x="19233" y="14287"/>
                </a:lnTo>
                <a:lnTo>
                  <a:pt x="9343" y="14287"/>
                </a:lnTo>
                <a:cubicBezTo>
                  <a:pt x="8955" y="14284"/>
                  <a:pt x="8631" y="14449"/>
                  <a:pt x="8606" y="14661"/>
                </a:cubicBezTo>
                <a:cubicBezTo>
                  <a:pt x="8577" y="14895"/>
                  <a:pt x="8915" y="15094"/>
                  <a:pt x="9343" y="15094"/>
                </a:cubicBezTo>
                <a:lnTo>
                  <a:pt x="18098" y="15094"/>
                </a:lnTo>
                <a:lnTo>
                  <a:pt x="18098" y="17477"/>
                </a:lnTo>
                <a:cubicBezTo>
                  <a:pt x="18061" y="17873"/>
                  <a:pt x="17787" y="18251"/>
                  <a:pt x="17318" y="18553"/>
                </a:cubicBezTo>
                <a:cubicBezTo>
                  <a:pt x="16722" y="18936"/>
                  <a:pt x="15863" y="19166"/>
                  <a:pt x="14947" y="19189"/>
                </a:cubicBezTo>
                <a:lnTo>
                  <a:pt x="6431" y="19189"/>
                </a:lnTo>
                <a:cubicBezTo>
                  <a:pt x="5482" y="19152"/>
                  <a:pt x="4608" y="18894"/>
                  <a:pt x="4027" y="18480"/>
                </a:cubicBezTo>
                <a:cubicBezTo>
                  <a:pt x="3576" y="18159"/>
                  <a:pt x="3335" y="17765"/>
                  <a:pt x="3342" y="17359"/>
                </a:cubicBezTo>
                <a:lnTo>
                  <a:pt x="3325" y="14630"/>
                </a:lnTo>
                <a:cubicBezTo>
                  <a:pt x="3319" y="14545"/>
                  <a:pt x="3255" y="14464"/>
                  <a:pt x="3146" y="14402"/>
                </a:cubicBezTo>
                <a:cubicBezTo>
                  <a:pt x="3021" y="14332"/>
                  <a:pt x="2849" y="14294"/>
                  <a:pt x="2671" y="14296"/>
                </a:cubicBezTo>
                <a:lnTo>
                  <a:pt x="2191" y="14296"/>
                </a:lnTo>
                <a:cubicBezTo>
                  <a:pt x="1775" y="14286"/>
                  <a:pt x="1467" y="14081"/>
                  <a:pt x="1529" y="13855"/>
                </a:cubicBezTo>
                <a:cubicBezTo>
                  <a:pt x="1578" y="13675"/>
                  <a:pt x="1858" y="13540"/>
                  <a:pt x="2191" y="13539"/>
                </a:cubicBezTo>
                <a:close/>
                <a:moveTo>
                  <a:pt x="6105" y="14264"/>
                </a:moveTo>
                <a:cubicBezTo>
                  <a:pt x="5906" y="14264"/>
                  <a:pt x="5706" y="14305"/>
                  <a:pt x="5554" y="14389"/>
                </a:cubicBezTo>
                <a:cubicBezTo>
                  <a:pt x="5250" y="14555"/>
                  <a:pt x="5250" y="14826"/>
                  <a:pt x="5554" y="14993"/>
                </a:cubicBezTo>
                <a:cubicBezTo>
                  <a:pt x="5858" y="15159"/>
                  <a:pt x="6352" y="15159"/>
                  <a:pt x="6656" y="14993"/>
                </a:cubicBezTo>
                <a:cubicBezTo>
                  <a:pt x="6960" y="14826"/>
                  <a:pt x="6960" y="14555"/>
                  <a:pt x="6656" y="14389"/>
                </a:cubicBezTo>
                <a:cubicBezTo>
                  <a:pt x="6504" y="14305"/>
                  <a:pt x="6304" y="14264"/>
                  <a:pt x="6105" y="14264"/>
                </a:cubicBezTo>
                <a:close/>
                <a:moveTo>
                  <a:pt x="8502" y="20011"/>
                </a:moveTo>
                <a:lnTo>
                  <a:pt x="13034" y="20011"/>
                </a:lnTo>
                <a:cubicBezTo>
                  <a:pt x="13345" y="20053"/>
                  <a:pt x="13633" y="20139"/>
                  <a:pt x="13861" y="20266"/>
                </a:cubicBezTo>
                <a:cubicBezTo>
                  <a:pt x="14103" y="20402"/>
                  <a:pt x="14265" y="20574"/>
                  <a:pt x="14325" y="20761"/>
                </a:cubicBezTo>
                <a:lnTo>
                  <a:pt x="7158" y="20761"/>
                </a:lnTo>
                <a:cubicBezTo>
                  <a:pt x="7223" y="20545"/>
                  <a:pt x="7426" y="20349"/>
                  <a:pt x="7731" y="20208"/>
                </a:cubicBezTo>
                <a:cubicBezTo>
                  <a:pt x="7954" y="20105"/>
                  <a:pt x="8221" y="20041"/>
                  <a:pt x="8502" y="20011"/>
                </a:cubicBezTo>
                <a:close/>
              </a:path>
            </a:pathLst>
          </a:custGeom>
          <a:solidFill>
            <a:srgbClr val="FFFFFF"/>
          </a:solidFill>
          <a:ln w="3175">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185" name="Shape"/>
          <p:cNvSpPr/>
          <p:nvPr/>
        </p:nvSpPr>
        <p:spPr>
          <a:xfrm>
            <a:off x="20401269" y="5697936"/>
            <a:ext cx="1253437" cy="1255412"/>
          </a:xfrm>
          <a:custGeom>
            <a:avLst/>
            <a:gdLst/>
            <a:ahLst/>
            <a:cxnLst>
              <a:cxn ang="0">
                <a:pos x="wd2" y="hd2"/>
              </a:cxn>
              <a:cxn ang="5400000">
                <a:pos x="wd2" y="hd2"/>
              </a:cxn>
              <a:cxn ang="10800000">
                <a:pos x="wd2" y="hd2"/>
              </a:cxn>
              <a:cxn ang="16200000">
                <a:pos x="wd2" y="hd2"/>
              </a:cxn>
            </a:cxnLst>
            <a:rect l="0" t="0" r="r" b="b"/>
            <a:pathLst>
              <a:path w="20635" h="20692" extrusionOk="0">
                <a:moveTo>
                  <a:pt x="17044" y="0"/>
                </a:moveTo>
                <a:cubicBezTo>
                  <a:pt x="16807" y="-5"/>
                  <a:pt x="16575" y="83"/>
                  <a:pt x="16399" y="251"/>
                </a:cubicBezTo>
                <a:lnTo>
                  <a:pt x="13456" y="3189"/>
                </a:lnTo>
                <a:cubicBezTo>
                  <a:pt x="13330" y="3312"/>
                  <a:pt x="13231" y="3460"/>
                  <a:pt x="13165" y="3623"/>
                </a:cubicBezTo>
                <a:cubicBezTo>
                  <a:pt x="13100" y="3784"/>
                  <a:pt x="13068" y="3957"/>
                  <a:pt x="13072" y="4131"/>
                </a:cubicBezTo>
                <a:lnTo>
                  <a:pt x="13072" y="6921"/>
                </a:lnTo>
                <a:lnTo>
                  <a:pt x="9074" y="10924"/>
                </a:lnTo>
                <a:cubicBezTo>
                  <a:pt x="8908" y="11093"/>
                  <a:pt x="8896" y="11360"/>
                  <a:pt x="9046" y="11544"/>
                </a:cubicBezTo>
                <a:cubicBezTo>
                  <a:pt x="9220" y="11757"/>
                  <a:pt x="9538" y="11778"/>
                  <a:pt x="9738" y="11590"/>
                </a:cubicBezTo>
                <a:lnTo>
                  <a:pt x="13716" y="7608"/>
                </a:lnTo>
                <a:lnTo>
                  <a:pt x="16502" y="7607"/>
                </a:lnTo>
                <a:cubicBezTo>
                  <a:pt x="16699" y="7600"/>
                  <a:pt x="16893" y="7557"/>
                  <a:pt x="17073" y="7478"/>
                </a:cubicBezTo>
                <a:cubicBezTo>
                  <a:pt x="17239" y="7406"/>
                  <a:pt x="17390" y="7305"/>
                  <a:pt x="17521" y="7181"/>
                </a:cubicBezTo>
                <a:lnTo>
                  <a:pt x="20392" y="4290"/>
                </a:lnTo>
                <a:cubicBezTo>
                  <a:pt x="20628" y="4025"/>
                  <a:pt x="20698" y="3651"/>
                  <a:pt x="20574" y="3318"/>
                </a:cubicBezTo>
                <a:cubicBezTo>
                  <a:pt x="20444" y="2968"/>
                  <a:pt x="20125" y="2725"/>
                  <a:pt x="19754" y="2694"/>
                </a:cubicBezTo>
                <a:lnTo>
                  <a:pt x="17942" y="2688"/>
                </a:lnTo>
                <a:lnTo>
                  <a:pt x="17929" y="826"/>
                </a:lnTo>
                <a:cubicBezTo>
                  <a:pt x="17893" y="455"/>
                  <a:pt x="17636" y="143"/>
                  <a:pt x="17279" y="37"/>
                </a:cubicBezTo>
                <a:cubicBezTo>
                  <a:pt x="17202" y="14"/>
                  <a:pt x="17122" y="2"/>
                  <a:pt x="17044" y="0"/>
                </a:cubicBezTo>
                <a:close/>
                <a:moveTo>
                  <a:pt x="17030" y="975"/>
                </a:moveTo>
                <a:lnTo>
                  <a:pt x="17030" y="2959"/>
                </a:lnTo>
                <a:lnTo>
                  <a:pt x="14019" y="5974"/>
                </a:lnTo>
                <a:lnTo>
                  <a:pt x="14009" y="4179"/>
                </a:lnTo>
                <a:cubicBezTo>
                  <a:pt x="14013" y="4112"/>
                  <a:pt x="14028" y="4046"/>
                  <a:pt x="14055" y="3984"/>
                </a:cubicBezTo>
                <a:cubicBezTo>
                  <a:pt x="14075" y="3939"/>
                  <a:pt x="14100" y="3896"/>
                  <a:pt x="14131" y="3858"/>
                </a:cubicBezTo>
                <a:lnTo>
                  <a:pt x="17030" y="975"/>
                </a:lnTo>
                <a:close/>
                <a:moveTo>
                  <a:pt x="9237" y="2195"/>
                </a:moveTo>
                <a:cubicBezTo>
                  <a:pt x="6873" y="2195"/>
                  <a:pt x="4509" y="3098"/>
                  <a:pt x="2705" y="4904"/>
                </a:cubicBezTo>
                <a:cubicBezTo>
                  <a:pt x="-902" y="8515"/>
                  <a:pt x="-902" y="14371"/>
                  <a:pt x="2705" y="17983"/>
                </a:cubicBezTo>
                <a:cubicBezTo>
                  <a:pt x="6313" y="21595"/>
                  <a:pt x="12162" y="21595"/>
                  <a:pt x="15769" y="17983"/>
                </a:cubicBezTo>
                <a:cubicBezTo>
                  <a:pt x="18246" y="15501"/>
                  <a:pt x="19019" y="11956"/>
                  <a:pt x="18084" y="8811"/>
                </a:cubicBezTo>
                <a:cubicBezTo>
                  <a:pt x="17979" y="8547"/>
                  <a:pt x="17671" y="8430"/>
                  <a:pt x="17418" y="8557"/>
                </a:cubicBezTo>
                <a:cubicBezTo>
                  <a:pt x="17217" y="8658"/>
                  <a:pt x="17117" y="8888"/>
                  <a:pt x="17179" y="9104"/>
                </a:cubicBezTo>
                <a:cubicBezTo>
                  <a:pt x="18003" y="11917"/>
                  <a:pt x="17307" y="15083"/>
                  <a:pt x="15090" y="17303"/>
                </a:cubicBezTo>
                <a:cubicBezTo>
                  <a:pt x="11857" y="20539"/>
                  <a:pt x="6617" y="20539"/>
                  <a:pt x="3384" y="17303"/>
                </a:cubicBezTo>
                <a:cubicBezTo>
                  <a:pt x="150" y="14066"/>
                  <a:pt x="149" y="8818"/>
                  <a:pt x="3384" y="5583"/>
                </a:cubicBezTo>
                <a:cubicBezTo>
                  <a:pt x="5001" y="3967"/>
                  <a:pt x="7119" y="3160"/>
                  <a:pt x="9237" y="3156"/>
                </a:cubicBezTo>
                <a:cubicBezTo>
                  <a:pt x="10019" y="3155"/>
                  <a:pt x="10800" y="3263"/>
                  <a:pt x="11557" y="3480"/>
                </a:cubicBezTo>
                <a:cubicBezTo>
                  <a:pt x="11833" y="3542"/>
                  <a:pt x="12102" y="3356"/>
                  <a:pt x="12143" y="3077"/>
                </a:cubicBezTo>
                <a:cubicBezTo>
                  <a:pt x="12175" y="2859"/>
                  <a:pt x="12052" y="2648"/>
                  <a:pt x="11846" y="2570"/>
                </a:cubicBezTo>
                <a:cubicBezTo>
                  <a:pt x="10996" y="2320"/>
                  <a:pt x="10117" y="2195"/>
                  <a:pt x="9237" y="2195"/>
                </a:cubicBezTo>
                <a:close/>
                <a:moveTo>
                  <a:pt x="19686" y="3645"/>
                </a:moveTo>
                <a:lnTo>
                  <a:pt x="16867" y="6502"/>
                </a:lnTo>
                <a:cubicBezTo>
                  <a:pt x="16822" y="6544"/>
                  <a:pt x="16771" y="6578"/>
                  <a:pt x="16715" y="6602"/>
                </a:cubicBezTo>
                <a:cubicBezTo>
                  <a:pt x="16636" y="6637"/>
                  <a:pt x="16550" y="6652"/>
                  <a:pt x="16463" y="6647"/>
                </a:cubicBezTo>
                <a:lnTo>
                  <a:pt x="14677" y="6645"/>
                </a:lnTo>
                <a:lnTo>
                  <a:pt x="17664" y="3655"/>
                </a:lnTo>
                <a:lnTo>
                  <a:pt x="19686" y="3645"/>
                </a:lnTo>
                <a:close/>
                <a:moveTo>
                  <a:pt x="9237" y="5123"/>
                </a:moveTo>
                <a:cubicBezTo>
                  <a:pt x="7622" y="5123"/>
                  <a:pt x="6006" y="5740"/>
                  <a:pt x="4773" y="6974"/>
                </a:cubicBezTo>
                <a:cubicBezTo>
                  <a:pt x="2308" y="9442"/>
                  <a:pt x="2308" y="13444"/>
                  <a:pt x="4773" y="15912"/>
                </a:cubicBezTo>
                <a:cubicBezTo>
                  <a:pt x="7239" y="18380"/>
                  <a:pt x="11235" y="18380"/>
                  <a:pt x="13700" y="15912"/>
                </a:cubicBezTo>
                <a:cubicBezTo>
                  <a:pt x="15563" y="14047"/>
                  <a:pt x="16017" y="11307"/>
                  <a:pt x="15065" y="9015"/>
                </a:cubicBezTo>
                <a:cubicBezTo>
                  <a:pt x="14937" y="8788"/>
                  <a:pt x="14651" y="8707"/>
                  <a:pt x="14423" y="8832"/>
                </a:cubicBezTo>
                <a:cubicBezTo>
                  <a:pt x="14203" y="8953"/>
                  <a:pt x="14116" y="9225"/>
                  <a:pt x="14225" y="9452"/>
                </a:cubicBezTo>
                <a:cubicBezTo>
                  <a:pt x="14994" y="11386"/>
                  <a:pt x="14597" y="13678"/>
                  <a:pt x="13033" y="15244"/>
                </a:cubicBezTo>
                <a:cubicBezTo>
                  <a:pt x="10937" y="17343"/>
                  <a:pt x="7537" y="17343"/>
                  <a:pt x="5441" y="15244"/>
                </a:cubicBezTo>
                <a:cubicBezTo>
                  <a:pt x="3344" y="13145"/>
                  <a:pt x="3344" y="9741"/>
                  <a:pt x="5441" y="7642"/>
                </a:cubicBezTo>
                <a:cubicBezTo>
                  <a:pt x="6489" y="6593"/>
                  <a:pt x="7863" y="6068"/>
                  <a:pt x="9237" y="6068"/>
                </a:cubicBezTo>
                <a:cubicBezTo>
                  <a:pt x="9888" y="6068"/>
                  <a:pt x="10538" y="6187"/>
                  <a:pt x="11154" y="6423"/>
                </a:cubicBezTo>
                <a:cubicBezTo>
                  <a:pt x="11420" y="6547"/>
                  <a:pt x="11734" y="6409"/>
                  <a:pt x="11823" y="6129"/>
                </a:cubicBezTo>
                <a:cubicBezTo>
                  <a:pt x="11888" y="5921"/>
                  <a:pt x="11801" y="5695"/>
                  <a:pt x="11612" y="5586"/>
                </a:cubicBezTo>
                <a:cubicBezTo>
                  <a:pt x="10852" y="5278"/>
                  <a:pt x="10045" y="5123"/>
                  <a:pt x="9237" y="5123"/>
                </a:cubicBezTo>
                <a:close/>
                <a:moveTo>
                  <a:pt x="9237" y="8049"/>
                </a:moveTo>
                <a:cubicBezTo>
                  <a:pt x="8370" y="8049"/>
                  <a:pt x="7502" y="8381"/>
                  <a:pt x="6840" y="9043"/>
                </a:cubicBezTo>
                <a:cubicBezTo>
                  <a:pt x="5516" y="10369"/>
                  <a:pt x="5516" y="12518"/>
                  <a:pt x="6840" y="13843"/>
                </a:cubicBezTo>
                <a:cubicBezTo>
                  <a:pt x="8164" y="15168"/>
                  <a:pt x="10310" y="15168"/>
                  <a:pt x="11634" y="13843"/>
                </a:cubicBezTo>
                <a:cubicBezTo>
                  <a:pt x="12384" y="13092"/>
                  <a:pt x="12707" y="12074"/>
                  <a:pt x="12604" y="11091"/>
                </a:cubicBezTo>
                <a:cubicBezTo>
                  <a:pt x="12574" y="10796"/>
                  <a:pt x="12284" y="10599"/>
                  <a:pt x="12000" y="10682"/>
                </a:cubicBezTo>
                <a:cubicBezTo>
                  <a:pt x="11799" y="10740"/>
                  <a:pt x="11665" y="10930"/>
                  <a:pt x="11676" y="11138"/>
                </a:cubicBezTo>
                <a:cubicBezTo>
                  <a:pt x="11766" y="11866"/>
                  <a:pt x="11534" y="12626"/>
                  <a:pt x="10976" y="13185"/>
                </a:cubicBezTo>
                <a:cubicBezTo>
                  <a:pt x="10016" y="14147"/>
                  <a:pt x="8458" y="14147"/>
                  <a:pt x="7497" y="13185"/>
                </a:cubicBezTo>
                <a:cubicBezTo>
                  <a:pt x="6537" y="12223"/>
                  <a:pt x="6537" y="10663"/>
                  <a:pt x="7497" y="9701"/>
                </a:cubicBezTo>
                <a:cubicBezTo>
                  <a:pt x="7978" y="9220"/>
                  <a:pt x="8608" y="8980"/>
                  <a:pt x="9237" y="8980"/>
                </a:cubicBezTo>
                <a:cubicBezTo>
                  <a:pt x="9329" y="8980"/>
                  <a:pt x="9420" y="8986"/>
                  <a:pt x="9512" y="8996"/>
                </a:cubicBezTo>
                <a:cubicBezTo>
                  <a:pt x="9752" y="8998"/>
                  <a:pt x="9955" y="8817"/>
                  <a:pt x="9980" y="8577"/>
                </a:cubicBezTo>
                <a:cubicBezTo>
                  <a:pt x="10005" y="8339"/>
                  <a:pt x="9846" y="8121"/>
                  <a:pt x="9612" y="8072"/>
                </a:cubicBezTo>
                <a:cubicBezTo>
                  <a:pt x="9487" y="8058"/>
                  <a:pt x="9362" y="8049"/>
                  <a:pt x="9237" y="8049"/>
                </a:cubicBezTo>
                <a:close/>
              </a:path>
            </a:pathLst>
          </a:custGeom>
          <a:solidFill>
            <a:srgbClr val="FFFFFF"/>
          </a:solidFill>
          <a:ln w="3175">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186" name="Shape"/>
          <p:cNvSpPr/>
          <p:nvPr/>
        </p:nvSpPr>
        <p:spPr>
          <a:xfrm>
            <a:off x="2845624" y="5732168"/>
            <a:ext cx="1051976" cy="1186948"/>
          </a:xfrm>
          <a:custGeom>
            <a:avLst/>
            <a:gdLst/>
            <a:ahLst/>
            <a:cxnLst>
              <a:cxn ang="0">
                <a:pos x="wd2" y="hd2"/>
              </a:cxn>
              <a:cxn ang="5400000">
                <a:pos x="wd2" y="hd2"/>
              </a:cxn>
              <a:cxn ang="10800000">
                <a:pos x="wd2" y="hd2"/>
              </a:cxn>
              <a:cxn ang="16200000">
                <a:pos x="wd2" y="hd2"/>
              </a:cxn>
            </a:cxnLst>
            <a:rect l="0" t="0" r="r" b="b"/>
            <a:pathLst>
              <a:path w="21600" h="21558" extrusionOk="0">
                <a:moveTo>
                  <a:pt x="3002" y="0"/>
                </a:moveTo>
                <a:cubicBezTo>
                  <a:pt x="2570" y="0"/>
                  <a:pt x="2245" y="1"/>
                  <a:pt x="1971" y="17"/>
                </a:cubicBezTo>
                <a:cubicBezTo>
                  <a:pt x="1696" y="33"/>
                  <a:pt x="1471" y="66"/>
                  <a:pt x="1241" y="130"/>
                </a:cubicBezTo>
                <a:cubicBezTo>
                  <a:pt x="987" y="212"/>
                  <a:pt x="760" y="342"/>
                  <a:pt x="573" y="507"/>
                </a:cubicBezTo>
                <a:cubicBezTo>
                  <a:pt x="387" y="672"/>
                  <a:pt x="240" y="872"/>
                  <a:pt x="147" y="1097"/>
                </a:cubicBezTo>
                <a:cubicBezTo>
                  <a:pt x="74" y="1302"/>
                  <a:pt x="38" y="1502"/>
                  <a:pt x="19" y="1745"/>
                </a:cubicBezTo>
                <a:cubicBezTo>
                  <a:pt x="1" y="1988"/>
                  <a:pt x="0" y="2275"/>
                  <a:pt x="0" y="2655"/>
                </a:cubicBezTo>
                <a:lnTo>
                  <a:pt x="0" y="8106"/>
                </a:lnTo>
                <a:cubicBezTo>
                  <a:pt x="0" y="8492"/>
                  <a:pt x="1" y="8782"/>
                  <a:pt x="19" y="9027"/>
                </a:cubicBezTo>
                <a:cubicBezTo>
                  <a:pt x="38" y="9271"/>
                  <a:pt x="74" y="9471"/>
                  <a:pt x="147" y="9676"/>
                </a:cubicBezTo>
                <a:cubicBezTo>
                  <a:pt x="240" y="9900"/>
                  <a:pt x="387" y="10101"/>
                  <a:pt x="573" y="10266"/>
                </a:cubicBezTo>
                <a:cubicBezTo>
                  <a:pt x="760" y="10431"/>
                  <a:pt x="987" y="10560"/>
                  <a:pt x="1241" y="10642"/>
                </a:cubicBezTo>
                <a:cubicBezTo>
                  <a:pt x="1473" y="10707"/>
                  <a:pt x="1698" y="10740"/>
                  <a:pt x="1973" y="10756"/>
                </a:cubicBezTo>
                <a:cubicBezTo>
                  <a:pt x="2170" y="10768"/>
                  <a:pt x="2408" y="10770"/>
                  <a:pt x="2676" y="10771"/>
                </a:cubicBezTo>
                <a:lnTo>
                  <a:pt x="4697" y="13159"/>
                </a:lnTo>
                <a:cubicBezTo>
                  <a:pt x="5001" y="13504"/>
                  <a:pt x="5529" y="13626"/>
                  <a:pt x="5985" y="13456"/>
                </a:cubicBezTo>
                <a:cubicBezTo>
                  <a:pt x="6352" y="13318"/>
                  <a:pt x="6603" y="13011"/>
                  <a:pt x="6634" y="12660"/>
                </a:cubicBezTo>
                <a:lnTo>
                  <a:pt x="6634" y="10773"/>
                </a:lnTo>
                <a:lnTo>
                  <a:pt x="8829" y="10773"/>
                </a:lnTo>
                <a:cubicBezTo>
                  <a:pt x="8434" y="11686"/>
                  <a:pt x="8650" y="12760"/>
                  <a:pt x="9483" y="13496"/>
                </a:cubicBezTo>
                <a:cubicBezTo>
                  <a:pt x="9584" y="13586"/>
                  <a:pt x="9693" y="13665"/>
                  <a:pt x="9804" y="13738"/>
                </a:cubicBezTo>
                <a:cubicBezTo>
                  <a:pt x="9018" y="13979"/>
                  <a:pt x="8280" y="14376"/>
                  <a:pt x="7652" y="14932"/>
                </a:cubicBezTo>
                <a:cubicBezTo>
                  <a:pt x="6563" y="15895"/>
                  <a:pt x="6011" y="17153"/>
                  <a:pt x="5992" y="18416"/>
                </a:cubicBezTo>
                <a:lnTo>
                  <a:pt x="5990" y="18416"/>
                </a:lnTo>
                <a:lnTo>
                  <a:pt x="5990" y="20718"/>
                </a:lnTo>
                <a:lnTo>
                  <a:pt x="3153" y="20718"/>
                </a:lnTo>
                <a:cubicBezTo>
                  <a:pt x="2893" y="20718"/>
                  <a:pt x="2683" y="20904"/>
                  <a:pt x="2683" y="21134"/>
                </a:cubicBezTo>
                <a:cubicBezTo>
                  <a:pt x="2683" y="21363"/>
                  <a:pt x="2893" y="21549"/>
                  <a:pt x="3153" y="21549"/>
                </a:cubicBezTo>
                <a:lnTo>
                  <a:pt x="18900" y="21549"/>
                </a:lnTo>
                <a:cubicBezTo>
                  <a:pt x="19160" y="21549"/>
                  <a:pt x="19370" y="21363"/>
                  <a:pt x="19370" y="21134"/>
                </a:cubicBezTo>
                <a:cubicBezTo>
                  <a:pt x="19370" y="20904"/>
                  <a:pt x="19160" y="20718"/>
                  <a:pt x="18900" y="20718"/>
                </a:cubicBezTo>
                <a:lnTo>
                  <a:pt x="17339" y="20718"/>
                </a:lnTo>
                <a:lnTo>
                  <a:pt x="17339" y="18440"/>
                </a:lnTo>
                <a:lnTo>
                  <a:pt x="17339" y="18440"/>
                </a:lnTo>
                <a:cubicBezTo>
                  <a:pt x="17328" y="17169"/>
                  <a:pt x="16775" y="15901"/>
                  <a:pt x="15679" y="14932"/>
                </a:cubicBezTo>
                <a:cubicBezTo>
                  <a:pt x="15001" y="14332"/>
                  <a:pt x="14193" y="13917"/>
                  <a:pt x="13336" y="13684"/>
                </a:cubicBezTo>
                <a:cubicBezTo>
                  <a:pt x="13417" y="13626"/>
                  <a:pt x="13496" y="13564"/>
                  <a:pt x="13572" y="13496"/>
                </a:cubicBezTo>
                <a:cubicBezTo>
                  <a:pt x="14702" y="12497"/>
                  <a:pt x="14702" y="10878"/>
                  <a:pt x="13572" y="9879"/>
                </a:cubicBezTo>
                <a:cubicBezTo>
                  <a:pt x="13008" y="9379"/>
                  <a:pt x="12268" y="9130"/>
                  <a:pt x="11528" y="9130"/>
                </a:cubicBezTo>
                <a:cubicBezTo>
                  <a:pt x="10788" y="9130"/>
                  <a:pt x="10047" y="9379"/>
                  <a:pt x="9483" y="9879"/>
                </a:cubicBezTo>
                <a:cubicBezTo>
                  <a:pt x="9454" y="9904"/>
                  <a:pt x="9429" y="9932"/>
                  <a:pt x="9401" y="9959"/>
                </a:cubicBezTo>
                <a:lnTo>
                  <a:pt x="6344" y="9959"/>
                </a:lnTo>
                <a:lnTo>
                  <a:pt x="6208" y="9959"/>
                </a:lnTo>
                <a:lnTo>
                  <a:pt x="6208" y="9960"/>
                </a:lnTo>
                <a:lnTo>
                  <a:pt x="6053" y="9961"/>
                </a:lnTo>
                <a:cubicBezTo>
                  <a:pt x="5963" y="9966"/>
                  <a:pt x="5878" y="9996"/>
                  <a:pt x="5810" y="10047"/>
                </a:cubicBezTo>
                <a:cubicBezTo>
                  <a:pt x="5712" y="10121"/>
                  <a:pt x="5657" y="10230"/>
                  <a:pt x="5662" y="10344"/>
                </a:cubicBezTo>
                <a:lnTo>
                  <a:pt x="5662" y="12537"/>
                </a:lnTo>
                <a:cubicBezTo>
                  <a:pt x="5657" y="12577"/>
                  <a:pt x="5631" y="12612"/>
                  <a:pt x="5591" y="12631"/>
                </a:cubicBezTo>
                <a:cubicBezTo>
                  <a:pt x="5528" y="12662"/>
                  <a:pt x="5449" y="12648"/>
                  <a:pt x="5406" y="12598"/>
                </a:cubicBezTo>
                <a:lnTo>
                  <a:pt x="3287" y="10097"/>
                </a:lnTo>
                <a:cubicBezTo>
                  <a:pt x="3259" y="10058"/>
                  <a:pt x="3221" y="10025"/>
                  <a:pt x="3176" y="10001"/>
                </a:cubicBezTo>
                <a:cubicBezTo>
                  <a:pt x="3128" y="9976"/>
                  <a:pt x="3073" y="9961"/>
                  <a:pt x="3016" y="9959"/>
                </a:cubicBezTo>
                <a:lnTo>
                  <a:pt x="2656" y="9959"/>
                </a:lnTo>
                <a:cubicBezTo>
                  <a:pt x="2407" y="9959"/>
                  <a:pt x="2219" y="9959"/>
                  <a:pt x="2060" y="9950"/>
                </a:cubicBezTo>
                <a:cubicBezTo>
                  <a:pt x="1901" y="9940"/>
                  <a:pt x="1771" y="9921"/>
                  <a:pt x="1636" y="9883"/>
                </a:cubicBezTo>
                <a:cubicBezTo>
                  <a:pt x="1489" y="9836"/>
                  <a:pt x="1359" y="9761"/>
                  <a:pt x="1251" y="9665"/>
                </a:cubicBezTo>
                <a:cubicBezTo>
                  <a:pt x="1143" y="9570"/>
                  <a:pt x="1058" y="9454"/>
                  <a:pt x="1004" y="9324"/>
                </a:cubicBezTo>
                <a:cubicBezTo>
                  <a:pt x="962" y="9205"/>
                  <a:pt x="941" y="9090"/>
                  <a:pt x="930" y="8948"/>
                </a:cubicBezTo>
                <a:cubicBezTo>
                  <a:pt x="920" y="8807"/>
                  <a:pt x="919" y="8639"/>
                  <a:pt x="919" y="8415"/>
                </a:cubicBezTo>
                <a:lnTo>
                  <a:pt x="919" y="2350"/>
                </a:lnTo>
                <a:cubicBezTo>
                  <a:pt x="919" y="2130"/>
                  <a:pt x="920" y="1964"/>
                  <a:pt x="930" y="1824"/>
                </a:cubicBezTo>
                <a:cubicBezTo>
                  <a:pt x="941" y="1683"/>
                  <a:pt x="962" y="1568"/>
                  <a:pt x="1004" y="1449"/>
                </a:cubicBezTo>
                <a:cubicBezTo>
                  <a:pt x="1058" y="1319"/>
                  <a:pt x="1143" y="1203"/>
                  <a:pt x="1251" y="1107"/>
                </a:cubicBezTo>
                <a:cubicBezTo>
                  <a:pt x="1359" y="1012"/>
                  <a:pt x="1489" y="937"/>
                  <a:pt x="1636" y="889"/>
                </a:cubicBezTo>
                <a:cubicBezTo>
                  <a:pt x="1770" y="852"/>
                  <a:pt x="1900" y="833"/>
                  <a:pt x="2059" y="824"/>
                </a:cubicBezTo>
                <a:cubicBezTo>
                  <a:pt x="2219" y="814"/>
                  <a:pt x="2406" y="814"/>
                  <a:pt x="2656" y="814"/>
                </a:cubicBezTo>
                <a:lnTo>
                  <a:pt x="2664" y="814"/>
                </a:lnTo>
                <a:lnTo>
                  <a:pt x="18944" y="814"/>
                </a:lnTo>
                <a:cubicBezTo>
                  <a:pt x="19193" y="814"/>
                  <a:pt x="19381" y="814"/>
                  <a:pt x="19540" y="824"/>
                </a:cubicBezTo>
                <a:cubicBezTo>
                  <a:pt x="19699" y="833"/>
                  <a:pt x="19829" y="852"/>
                  <a:pt x="19963" y="889"/>
                </a:cubicBezTo>
                <a:cubicBezTo>
                  <a:pt x="20110" y="937"/>
                  <a:pt x="20242" y="1012"/>
                  <a:pt x="20350" y="1107"/>
                </a:cubicBezTo>
                <a:cubicBezTo>
                  <a:pt x="20458" y="1203"/>
                  <a:pt x="20543" y="1319"/>
                  <a:pt x="20596" y="1449"/>
                </a:cubicBezTo>
                <a:cubicBezTo>
                  <a:pt x="20639" y="1568"/>
                  <a:pt x="20660" y="1683"/>
                  <a:pt x="20671" y="1824"/>
                </a:cubicBezTo>
                <a:cubicBezTo>
                  <a:pt x="20682" y="1966"/>
                  <a:pt x="20681" y="2134"/>
                  <a:pt x="20681" y="2358"/>
                </a:cubicBezTo>
                <a:lnTo>
                  <a:pt x="20681" y="8422"/>
                </a:lnTo>
                <a:cubicBezTo>
                  <a:pt x="20681" y="8642"/>
                  <a:pt x="20682" y="8808"/>
                  <a:pt x="20671" y="8949"/>
                </a:cubicBezTo>
                <a:cubicBezTo>
                  <a:pt x="20660" y="9089"/>
                  <a:pt x="20639" y="9205"/>
                  <a:pt x="20596" y="9324"/>
                </a:cubicBezTo>
                <a:cubicBezTo>
                  <a:pt x="20543" y="9454"/>
                  <a:pt x="20458" y="9570"/>
                  <a:pt x="20350" y="9665"/>
                </a:cubicBezTo>
                <a:cubicBezTo>
                  <a:pt x="20242" y="9761"/>
                  <a:pt x="20110" y="9836"/>
                  <a:pt x="19963" y="9883"/>
                </a:cubicBezTo>
                <a:cubicBezTo>
                  <a:pt x="19829" y="9921"/>
                  <a:pt x="19699" y="9940"/>
                  <a:pt x="19539" y="9950"/>
                </a:cubicBezTo>
                <a:cubicBezTo>
                  <a:pt x="19379" y="9959"/>
                  <a:pt x="19189" y="9959"/>
                  <a:pt x="18936" y="9959"/>
                </a:cubicBezTo>
                <a:lnTo>
                  <a:pt x="17845" y="9959"/>
                </a:lnTo>
                <a:cubicBezTo>
                  <a:pt x="17610" y="9959"/>
                  <a:pt x="17414" y="10118"/>
                  <a:pt x="17393" y="10325"/>
                </a:cubicBezTo>
                <a:cubicBezTo>
                  <a:pt x="17369" y="10562"/>
                  <a:pt x="17576" y="10767"/>
                  <a:pt x="17845" y="10773"/>
                </a:cubicBezTo>
                <a:lnTo>
                  <a:pt x="18585" y="10773"/>
                </a:lnTo>
                <a:cubicBezTo>
                  <a:pt x="19022" y="10773"/>
                  <a:pt x="19350" y="10773"/>
                  <a:pt x="19626" y="10756"/>
                </a:cubicBezTo>
                <a:cubicBezTo>
                  <a:pt x="19903" y="10740"/>
                  <a:pt x="20128" y="10707"/>
                  <a:pt x="20360" y="10642"/>
                </a:cubicBezTo>
                <a:cubicBezTo>
                  <a:pt x="20614" y="10560"/>
                  <a:pt x="20842" y="10431"/>
                  <a:pt x="21028" y="10266"/>
                </a:cubicBezTo>
                <a:cubicBezTo>
                  <a:pt x="21215" y="10101"/>
                  <a:pt x="21360" y="9900"/>
                  <a:pt x="21453" y="9676"/>
                </a:cubicBezTo>
                <a:cubicBezTo>
                  <a:pt x="21526" y="9471"/>
                  <a:pt x="21563" y="9271"/>
                  <a:pt x="21582" y="9028"/>
                </a:cubicBezTo>
                <a:cubicBezTo>
                  <a:pt x="21600" y="8785"/>
                  <a:pt x="21600" y="8498"/>
                  <a:pt x="21600" y="8117"/>
                </a:cubicBezTo>
                <a:lnTo>
                  <a:pt x="21600" y="2667"/>
                </a:lnTo>
                <a:cubicBezTo>
                  <a:pt x="21600" y="2280"/>
                  <a:pt x="21600" y="1991"/>
                  <a:pt x="21582" y="1746"/>
                </a:cubicBezTo>
                <a:cubicBezTo>
                  <a:pt x="21563" y="1501"/>
                  <a:pt x="21526" y="1302"/>
                  <a:pt x="21453" y="1097"/>
                </a:cubicBezTo>
                <a:cubicBezTo>
                  <a:pt x="21360" y="872"/>
                  <a:pt x="21215" y="672"/>
                  <a:pt x="21028" y="507"/>
                </a:cubicBezTo>
                <a:cubicBezTo>
                  <a:pt x="20841" y="342"/>
                  <a:pt x="20614" y="212"/>
                  <a:pt x="20360" y="130"/>
                </a:cubicBezTo>
                <a:cubicBezTo>
                  <a:pt x="20128" y="65"/>
                  <a:pt x="19903" y="33"/>
                  <a:pt x="19628" y="16"/>
                </a:cubicBezTo>
                <a:cubicBezTo>
                  <a:pt x="19354" y="0"/>
                  <a:pt x="19029" y="0"/>
                  <a:pt x="18598" y="0"/>
                </a:cubicBezTo>
                <a:lnTo>
                  <a:pt x="3016" y="0"/>
                </a:lnTo>
                <a:lnTo>
                  <a:pt x="3002" y="0"/>
                </a:lnTo>
                <a:close/>
                <a:moveTo>
                  <a:pt x="6742" y="4768"/>
                </a:moveTo>
                <a:cubicBezTo>
                  <a:pt x="6619" y="4768"/>
                  <a:pt x="6497" y="4810"/>
                  <a:pt x="6403" y="4893"/>
                </a:cubicBezTo>
                <a:cubicBezTo>
                  <a:pt x="6215" y="5059"/>
                  <a:pt x="6215" y="5328"/>
                  <a:pt x="6403" y="5494"/>
                </a:cubicBezTo>
                <a:cubicBezTo>
                  <a:pt x="6590" y="5660"/>
                  <a:pt x="6895" y="5660"/>
                  <a:pt x="7082" y="5494"/>
                </a:cubicBezTo>
                <a:cubicBezTo>
                  <a:pt x="7270" y="5328"/>
                  <a:pt x="7270" y="5059"/>
                  <a:pt x="7082" y="4893"/>
                </a:cubicBezTo>
                <a:cubicBezTo>
                  <a:pt x="6989" y="4810"/>
                  <a:pt x="6865" y="4768"/>
                  <a:pt x="6742" y="4768"/>
                </a:cubicBezTo>
                <a:close/>
                <a:moveTo>
                  <a:pt x="9410" y="4768"/>
                </a:moveTo>
                <a:cubicBezTo>
                  <a:pt x="9287" y="4768"/>
                  <a:pt x="9165" y="4810"/>
                  <a:pt x="9071" y="4893"/>
                </a:cubicBezTo>
                <a:cubicBezTo>
                  <a:pt x="8883" y="5059"/>
                  <a:pt x="8883" y="5328"/>
                  <a:pt x="9071" y="5494"/>
                </a:cubicBezTo>
                <a:cubicBezTo>
                  <a:pt x="9258" y="5660"/>
                  <a:pt x="9563" y="5660"/>
                  <a:pt x="9750" y="5494"/>
                </a:cubicBezTo>
                <a:cubicBezTo>
                  <a:pt x="9938" y="5328"/>
                  <a:pt x="9938" y="5059"/>
                  <a:pt x="9750" y="4893"/>
                </a:cubicBezTo>
                <a:cubicBezTo>
                  <a:pt x="9657" y="4810"/>
                  <a:pt x="9533" y="4768"/>
                  <a:pt x="9410" y="4768"/>
                </a:cubicBezTo>
                <a:close/>
                <a:moveTo>
                  <a:pt x="12079" y="4768"/>
                </a:moveTo>
                <a:cubicBezTo>
                  <a:pt x="11956" y="4768"/>
                  <a:pt x="11833" y="4810"/>
                  <a:pt x="11739" y="4893"/>
                </a:cubicBezTo>
                <a:cubicBezTo>
                  <a:pt x="11551" y="5059"/>
                  <a:pt x="11551" y="5328"/>
                  <a:pt x="11739" y="5494"/>
                </a:cubicBezTo>
                <a:cubicBezTo>
                  <a:pt x="11926" y="5660"/>
                  <a:pt x="12231" y="5660"/>
                  <a:pt x="12418" y="5494"/>
                </a:cubicBezTo>
                <a:cubicBezTo>
                  <a:pt x="12606" y="5328"/>
                  <a:pt x="12606" y="5059"/>
                  <a:pt x="12418" y="4893"/>
                </a:cubicBezTo>
                <a:cubicBezTo>
                  <a:pt x="12325" y="4810"/>
                  <a:pt x="12202" y="4768"/>
                  <a:pt x="12079" y="4768"/>
                </a:cubicBezTo>
                <a:close/>
                <a:moveTo>
                  <a:pt x="14747" y="4768"/>
                </a:moveTo>
                <a:cubicBezTo>
                  <a:pt x="14624" y="4768"/>
                  <a:pt x="14501" y="4810"/>
                  <a:pt x="14407" y="4893"/>
                </a:cubicBezTo>
                <a:cubicBezTo>
                  <a:pt x="14219" y="5059"/>
                  <a:pt x="14219" y="5328"/>
                  <a:pt x="14407" y="5494"/>
                </a:cubicBezTo>
                <a:cubicBezTo>
                  <a:pt x="14594" y="5660"/>
                  <a:pt x="14899" y="5660"/>
                  <a:pt x="15086" y="5494"/>
                </a:cubicBezTo>
                <a:cubicBezTo>
                  <a:pt x="15274" y="5328"/>
                  <a:pt x="15274" y="5059"/>
                  <a:pt x="15086" y="4893"/>
                </a:cubicBezTo>
                <a:cubicBezTo>
                  <a:pt x="14993" y="4810"/>
                  <a:pt x="14870" y="4768"/>
                  <a:pt x="14747" y="4768"/>
                </a:cubicBezTo>
                <a:close/>
                <a:moveTo>
                  <a:pt x="15781" y="9938"/>
                </a:moveTo>
                <a:cubicBezTo>
                  <a:pt x="15658" y="9938"/>
                  <a:pt x="15536" y="9980"/>
                  <a:pt x="15442" y="10063"/>
                </a:cubicBezTo>
                <a:cubicBezTo>
                  <a:pt x="15254" y="10229"/>
                  <a:pt x="15254" y="10498"/>
                  <a:pt x="15442" y="10664"/>
                </a:cubicBezTo>
                <a:cubicBezTo>
                  <a:pt x="15630" y="10830"/>
                  <a:pt x="15934" y="10830"/>
                  <a:pt x="16122" y="10664"/>
                </a:cubicBezTo>
                <a:cubicBezTo>
                  <a:pt x="16309" y="10498"/>
                  <a:pt x="16309" y="10229"/>
                  <a:pt x="16122" y="10063"/>
                </a:cubicBezTo>
                <a:cubicBezTo>
                  <a:pt x="16028" y="9980"/>
                  <a:pt x="15904" y="9938"/>
                  <a:pt x="15781" y="9938"/>
                </a:cubicBezTo>
                <a:close/>
                <a:moveTo>
                  <a:pt x="11528" y="9960"/>
                </a:moveTo>
                <a:cubicBezTo>
                  <a:pt x="12027" y="9960"/>
                  <a:pt x="12528" y="10129"/>
                  <a:pt x="12909" y="10466"/>
                </a:cubicBezTo>
                <a:cubicBezTo>
                  <a:pt x="13672" y="11141"/>
                  <a:pt x="13672" y="12235"/>
                  <a:pt x="12909" y="12909"/>
                </a:cubicBezTo>
                <a:cubicBezTo>
                  <a:pt x="12146" y="13584"/>
                  <a:pt x="10910" y="13584"/>
                  <a:pt x="10147" y="12909"/>
                </a:cubicBezTo>
                <a:cubicBezTo>
                  <a:pt x="9384" y="12235"/>
                  <a:pt x="9384" y="11141"/>
                  <a:pt x="10147" y="10466"/>
                </a:cubicBezTo>
                <a:cubicBezTo>
                  <a:pt x="10528" y="10129"/>
                  <a:pt x="11028" y="9960"/>
                  <a:pt x="11528" y="9960"/>
                </a:cubicBezTo>
                <a:close/>
                <a:moveTo>
                  <a:pt x="11665" y="14289"/>
                </a:moveTo>
                <a:cubicBezTo>
                  <a:pt x="12878" y="14289"/>
                  <a:pt x="14091" y="14699"/>
                  <a:pt x="15017" y="15517"/>
                </a:cubicBezTo>
                <a:cubicBezTo>
                  <a:pt x="15923" y="16319"/>
                  <a:pt x="16383" y="17365"/>
                  <a:pt x="16401" y="18416"/>
                </a:cubicBezTo>
                <a:lnTo>
                  <a:pt x="16399" y="18416"/>
                </a:lnTo>
                <a:lnTo>
                  <a:pt x="16399" y="20718"/>
                </a:lnTo>
                <a:lnTo>
                  <a:pt x="14832" y="20718"/>
                </a:lnTo>
                <a:lnTo>
                  <a:pt x="14832" y="18508"/>
                </a:lnTo>
                <a:cubicBezTo>
                  <a:pt x="14832" y="18279"/>
                  <a:pt x="14621" y="18093"/>
                  <a:pt x="14362" y="18093"/>
                </a:cubicBezTo>
                <a:cubicBezTo>
                  <a:pt x="14103" y="18093"/>
                  <a:pt x="13892" y="18279"/>
                  <a:pt x="13892" y="18508"/>
                </a:cubicBezTo>
                <a:lnTo>
                  <a:pt x="13892" y="20718"/>
                </a:lnTo>
                <a:lnTo>
                  <a:pt x="9531" y="20718"/>
                </a:lnTo>
                <a:lnTo>
                  <a:pt x="9531" y="18508"/>
                </a:lnTo>
                <a:cubicBezTo>
                  <a:pt x="9531" y="18279"/>
                  <a:pt x="9321" y="18093"/>
                  <a:pt x="9061" y="18093"/>
                </a:cubicBezTo>
                <a:cubicBezTo>
                  <a:pt x="8802" y="18093"/>
                  <a:pt x="8591" y="18279"/>
                  <a:pt x="8591" y="18508"/>
                </a:cubicBezTo>
                <a:lnTo>
                  <a:pt x="8591" y="20718"/>
                </a:lnTo>
                <a:lnTo>
                  <a:pt x="6929" y="20718"/>
                </a:lnTo>
                <a:lnTo>
                  <a:pt x="6929" y="18429"/>
                </a:lnTo>
                <a:cubicBezTo>
                  <a:pt x="6944" y="17374"/>
                  <a:pt x="7404" y="16323"/>
                  <a:pt x="8314" y="15517"/>
                </a:cubicBezTo>
                <a:cubicBezTo>
                  <a:pt x="9240" y="14699"/>
                  <a:pt x="10452" y="14289"/>
                  <a:pt x="11665" y="14289"/>
                </a:cubicBezTo>
                <a:close/>
                <a:moveTo>
                  <a:pt x="20911" y="20709"/>
                </a:moveTo>
                <a:cubicBezTo>
                  <a:pt x="20788" y="20709"/>
                  <a:pt x="20666" y="20750"/>
                  <a:pt x="20572" y="20833"/>
                </a:cubicBezTo>
                <a:cubicBezTo>
                  <a:pt x="20384" y="20999"/>
                  <a:pt x="20384" y="21268"/>
                  <a:pt x="20572" y="21434"/>
                </a:cubicBezTo>
                <a:cubicBezTo>
                  <a:pt x="20760" y="21600"/>
                  <a:pt x="21064" y="21600"/>
                  <a:pt x="21252" y="21434"/>
                </a:cubicBezTo>
                <a:cubicBezTo>
                  <a:pt x="21439" y="21268"/>
                  <a:pt x="21439" y="20999"/>
                  <a:pt x="21252" y="20833"/>
                </a:cubicBezTo>
                <a:cubicBezTo>
                  <a:pt x="21158" y="20750"/>
                  <a:pt x="21034" y="20709"/>
                  <a:pt x="20911" y="20709"/>
                </a:cubicBezTo>
                <a:close/>
              </a:path>
            </a:pathLst>
          </a:custGeom>
          <a:solidFill>
            <a:srgbClr val="FFFFFF"/>
          </a:solidFill>
          <a:ln w="3175">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187" name="Lorem Ipsum is simply typesetting industry."/>
          <p:cNvSpPr txBox="1"/>
          <p:nvPr/>
        </p:nvSpPr>
        <p:spPr>
          <a:xfrm>
            <a:off x="1909953" y="9919570"/>
            <a:ext cx="2923318" cy="997087"/>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ru-RU" sz="3200" dirty="0">
                <a:latin typeface="Poppins Medium" charset="0"/>
                <a:ea typeface="Poppins Medium" charset="0"/>
                <a:cs typeface="Poppins Medium" charset="0"/>
              </a:rPr>
              <a:t>Запуск</a:t>
            </a:r>
            <a:r>
              <a:rPr sz="3200" dirty="0">
                <a:latin typeface="Poppins Medium" charset="0"/>
                <a:ea typeface="Poppins Medium" charset="0"/>
                <a:cs typeface="Poppins Medium" charset="0"/>
              </a:rPr>
              <a:t>.</a:t>
            </a:r>
          </a:p>
        </p:txBody>
      </p:sp>
      <p:sp>
        <p:nvSpPr>
          <p:cNvPr id="188" name="Lorem Ipsum is simply typesetting industry."/>
          <p:cNvSpPr txBox="1"/>
          <p:nvPr/>
        </p:nvSpPr>
        <p:spPr>
          <a:xfrm>
            <a:off x="6316640" y="9919570"/>
            <a:ext cx="2923318" cy="997087"/>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lnSpcReduction="10000"/>
          </a:bodyPr>
          <a:lstStyle>
            <a:lvl1pPr algn="ctr"/>
          </a:lstStyle>
          <a:p>
            <a:r>
              <a:rPr lang="ru-RU" sz="3200" dirty="0">
                <a:latin typeface="Poppins Medium" charset="0"/>
                <a:ea typeface="Poppins Medium" charset="0"/>
                <a:cs typeface="Poppins Medium" charset="0"/>
              </a:rPr>
              <a:t>Открытие Бозона Хиггса</a:t>
            </a:r>
            <a:r>
              <a:rPr sz="3200" dirty="0">
                <a:latin typeface="Poppins Medium" charset="0"/>
                <a:ea typeface="Poppins Medium" charset="0"/>
                <a:cs typeface="Poppins Medium" charset="0"/>
              </a:rPr>
              <a:t>.</a:t>
            </a:r>
          </a:p>
        </p:txBody>
      </p:sp>
      <p:sp>
        <p:nvSpPr>
          <p:cNvPr id="189" name="Lorem Ipsum is simply typesetting industry."/>
          <p:cNvSpPr txBox="1"/>
          <p:nvPr/>
        </p:nvSpPr>
        <p:spPr>
          <a:xfrm>
            <a:off x="10723327" y="9919570"/>
            <a:ext cx="2923318" cy="997087"/>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ru-RU" sz="2800" dirty="0">
                <a:latin typeface="Poppins Medium" charset="0"/>
                <a:ea typeface="Poppins Medium" charset="0"/>
                <a:cs typeface="Poppins Medium" charset="0"/>
              </a:rPr>
              <a:t>Перезапуск БАК</a:t>
            </a:r>
            <a:r>
              <a:rPr sz="2800" dirty="0">
                <a:latin typeface="Poppins Medium" charset="0"/>
                <a:ea typeface="Poppins Medium" charset="0"/>
                <a:cs typeface="Poppins Medium" charset="0"/>
              </a:rPr>
              <a:t>.</a:t>
            </a:r>
          </a:p>
        </p:txBody>
      </p:sp>
      <p:sp>
        <p:nvSpPr>
          <p:cNvPr id="190" name="Lorem Ipsum is simply typesetting industry."/>
          <p:cNvSpPr txBox="1"/>
          <p:nvPr/>
        </p:nvSpPr>
        <p:spPr>
          <a:xfrm>
            <a:off x="15130014" y="9919569"/>
            <a:ext cx="2923318" cy="1358027"/>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ru-RU" sz="2400" dirty="0">
                <a:latin typeface="Poppins Medium" charset="0"/>
                <a:ea typeface="Poppins Medium" charset="0"/>
                <a:cs typeface="Poppins Medium" charset="0"/>
              </a:rPr>
              <a:t>Строительство нового ускорителя в Китае</a:t>
            </a:r>
            <a:r>
              <a:rPr sz="2400" dirty="0">
                <a:latin typeface="Poppins Medium" charset="0"/>
                <a:ea typeface="Poppins Medium" charset="0"/>
                <a:cs typeface="Poppins Medium" charset="0"/>
              </a:rPr>
              <a:t>.</a:t>
            </a:r>
          </a:p>
        </p:txBody>
      </p:sp>
      <p:sp>
        <p:nvSpPr>
          <p:cNvPr id="191" name="Lorem Ipsum is simply typesetting industry."/>
          <p:cNvSpPr txBox="1"/>
          <p:nvPr/>
        </p:nvSpPr>
        <p:spPr>
          <a:xfrm>
            <a:off x="19536701" y="9919570"/>
            <a:ext cx="2937345" cy="135802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ctr"/>
          </a:lstStyle>
          <a:p>
            <a:r>
              <a:rPr lang="ru-RU" sz="2400" dirty="0">
                <a:latin typeface="Poppins Medium" charset="0"/>
                <a:ea typeface="Poppins Medium" charset="0"/>
                <a:cs typeface="Poppins Medium" charset="0"/>
              </a:rPr>
              <a:t>Строительство </a:t>
            </a:r>
            <a:r>
              <a:rPr lang="de-DE" sz="2400" dirty="0">
                <a:latin typeface="Poppins Medium" charset="0"/>
                <a:ea typeface="Poppins Medium" charset="0"/>
                <a:cs typeface="Poppins Medium" charset="0"/>
              </a:rPr>
              <a:t>Future </a:t>
            </a:r>
            <a:r>
              <a:rPr lang="de-DE" sz="2400" dirty="0" err="1">
                <a:latin typeface="Poppins Medium" charset="0"/>
                <a:ea typeface="Poppins Medium" charset="0"/>
                <a:cs typeface="Poppins Medium" charset="0"/>
              </a:rPr>
              <a:t>Circular</a:t>
            </a:r>
            <a:r>
              <a:rPr lang="de-DE" sz="2400" dirty="0">
                <a:latin typeface="Poppins Medium" charset="0"/>
                <a:ea typeface="Poppins Medium" charset="0"/>
                <a:cs typeface="Poppins Medium" charset="0"/>
              </a:rPr>
              <a:t> Collider</a:t>
            </a:r>
            <a:r>
              <a:rPr sz="2400" dirty="0">
                <a:latin typeface="Poppins Medium" charset="0"/>
                <a:ea typeface="Poppins Medium" charset="0"/>
                <a:cs typeface="Poppins Medium" charset="0"/>
              </a:rPr>
              <a:t>.</a:t>
            </a:r>
          </a:p>
        </p:txBody>
      </p:sp>
      <p:sp>
        <p:nvSpPr>
          <p:cNvPr id="192" name="Title text info"/>
          <p:cNvSpPr txBox="1"/>
          <p:nvPr/>
        </p:nvSpPr>
        <p:spPr>
          <a:xfrm>
            <a:off x="10743041" y="7454349"/>
            <a:ext cx="2923318" cy="410369"/>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lnSpc>
                <a:spcPct val="80000"/>
              </a:lnSpc>
              <a:defRPr sz="2600" b="1">
                <a:solidFill>
                  <a:srgbClr val="82CBF1"/>
                </a:solidFill>
              </a:defRPr>
            </a:lvl1pPr>
          </a:lstStyle>
          <a:p>
            <a:r>
              <a:rPr lang="ru-RU" dirty="0"/>
              <a:t>22 апр. 2022</a:t>
            </a:r>
            <a:endParaRPr dirty="0"/>
          </a:p>
        </p:txBody>
      </p:sp>
      <p:sp>
        <p:nvSpPr>
          <p:cNvPr id="193" name="Title text info"/>
          <p:cNvSpPr txBox="1"/>
          <p:nvPr/>
        </p:nvSpPr>
        <p:spPr>
          <a:xfrm>
            <a:off x="6331397" y="7454349"/>
            <a:ext cx="2923318" cy="410369"/>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lnSpc>
                <a:spcPct val="80000"/>
              </a:lnSpc>
              <a:defRPr sz="2600" b="1">
                <a:solidFill>
                  <a:srgbClr val="82CBF1"/>
                </a:solidFill>
              </a:defRPr>
            </a:lvl1pPr>
          </a:lstStyle>
          <a:p>
            <a:r>
              <a:rPr lang="ru-RU" dirty="0"/>
              <a:t>2012</a:t>
            </a:r>
            <a:endParaRPr dirty="0"/>
          </a:p>
        </p:txBody>
      </p:sp>
      <p:sp>
        <p:nvSpPr>
          <p:cNvPr id="194" name="Title text info"/>
          <p:cNvSpPr txBox="1"/>
          <p:nvPr/>
        </p:nvSpPr>
        <p:spPr>
          <a:xfrm>
            <a:off x="1909953" y="7454349"/>
            <a:ext cx="2923318" cy="410369"/>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lnSpc>
                <a:spcPct val="80000"/>
              </a:lnSpc>
              <a:defRPr sz="2600" b="1">
                <a:solidFill>
                  <a:srgbClr val="82CBF1"/>
                </a:solidFill>
              </a:defRPr>
            </a:lvl1pPr>
          </a:lstStyle>
          <a:p>
            <a:r>
              <a:rPr lang="ru-RU" dirty="0"/>
              <a:t>2008</a:t>
            </a:r>
            <a:endParaRPr dirty="0"/>
          </a:p>
        </p:txBody>
      </p:sp>
      <p:sp>
        <p:nvSpPr>
          <p:cNvPr id="195" name="Title text info"/>
          <p:cNvSpPr txBox="1"/>
          <p:nvPr/>
        </p:nvSpPr>
        <p:spPr>
          <a:xfrm>
            <a:off x="15130015" y="7471879"/>
            <a:ext cx="2923317" cy="410369"/>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lnSpc>
                <a:spcPct val="80000"/>
              </a:lnSpc>
              <a:defRPr sz="2600" b="1">
                <a:solidFill>
                  <a:srgbClr val="FFFFFF"/>
                </a:solidFill>
              </a:defRPr>
            </a:lvl1pPr>
          </a:lstStyle>
          <a:p>
            <a:r>
              <a:rPr lang="ru-RU" dirty="0"/>
              <a:t>2030</a:t>
            </a:r>
            <a:endParaRPr dirty="0"/>
          </a:p>
        </p:txBody>
      </p:sp>
      <p:sp>
        <p:nvSpPr>
          <p:cNvPr id="196" name="Title text info"/>
          <p:cNvSpPr txBox="1"/>
          <p:nvPr/>
        </p:nvSpPr>
        <p:spPr>
          <a:xfrm>
            <a:off x="19369984" y="7471879"/>
            <a:ext cx="2923318" cy="410369"/>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ctr">
              <a:lnSpc>
                <a:spcPct val="80000"/>
              </a:lnSpc>
              <a:defRPr sz="2600" b="1">
                <a:solidFill>
                  <a:srgbClr val="FFFFFF"/>
                </a:solidFill>
              </a:defRPr>
            </a:lvl1pPr>
          </a:lstStyle>
          <a:p>
            <a:r>
              <a:rPr lang="ru-RU" dirty="0"/>
              <a:t>После 2040</a:t>
            </a:r>
            <a:endParaRPr dirty="0"/>
          </a:p>
        </p:txBody>
      </p:sp>
      <p:sp>
        <p:nvSpPr>
          <p:cNvPr id="197" name="Circle"/>
          <p:cNvSpPr/>
          <p:nvPr/>
        </p:nvSpPr>
        <p:spPr>
          <a:xfrm>
            <a:off x="20401012" y="-447824"/>
            <a:ext cx="2556740" cy="2556740"/>
          </a:xfrm>
          <a:prstGeom prst="ellipse">
            <a:avLst/>
          </a:prstGeom>
          <a:solidFill>
            <a:srgbClr val="2A2E33"/>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4" name="Рисунок 3">
            <a:extLst>
              <a:ext uri="{FF2B5EF4-FFF2-40B4-BE49-F238E27FC236}">
                <a16:creationId xmlns:a16="http://schemas.microsoft.com/office/drawing/2014/main" id="{E4A4A14E-88EC-1F58-078A-959DD64D24E8}"/>
              </a:ext>
            </a:extLst>
          </p:cNvPr>
          <p:cNvPicPr>
            <a:picLocks noChangeAspect="1"/>
          </p:cNvPicPr>
          <p:nvPr/>
        </p:nvPicPr>
        <p:blipFill>
          <a:blip r:embed="rId2"/>
          <a:stretch>
            <a:fillRect/>
          </a:stretch>
        </p:blipFill>
        <p:spPr>
          <a:xfrm>
            <a:off x="7261078" y="-3570150"/>
            <a:ext cx="20141356" cy="20141356"/>
          </a:xfrm>
          <a:prstGeom prst="rect">
            <a:avLst/>
          </a:prstGeom>
        </p:spPr>
      </p:pic>
      <p:pic>
        <p:nvPicPr>
          <p:cNvPr id="3" name="Рисунок 2">
            <a:extLst>
              <a:ext uri="{FF2B5EF4-FFF2-40B4-BE49-F238E27FC236}">
                <a16:creationId xmlns:a16="http://schemas.microsoft.com/office/drawing/2014/main" id="{73A14B18-62CD-316B-1344-059A562B7CAC}"/>
              </a:ext>
            </a:extLst>
          </p:cNvPr>
          <p:cNvPicPr>
            <a:picLocks noChangeAspect="1"/>
          </p:cNvPicPr>
          <p:nvPr/>
        </p:nvPicPr>
        <p:blipFill>
          <a:blip r:embed="rId3"/>
          <a:stretch>
            <a:fillRect/>
          </a:stretch>
        </p:blipFill>
        <p:spPr>
          <a:xfrm>
            <a:off x="-4201702" y="-1892162"/>
            <a:ext cx="18448900" cy="18463368"/>
          </a:xfrm>
          <a:prstGeom prst="rect">
            <a:avLst/>
          </a:prstGeom>
        </p:spPr>
      </p:pic>
      <p:pic>
        <p:nvPicPr>
          <p:cNvPr id="5" name="Рисунок 4">
            <a:extLst>
              <a:ext uri="{FF2B5EF4-FFF2-40B4-BE49-F238E27FC236}">
                <a16:creationId xmlns:a16="http://schemas.microsoft.com/office/drawing/2014/main" id="{2908DDCF-DE06-E51F-67FB-800846FBCCE1}"/>
              </a:ext>
            </a:extLst>
          </p:cNvPr>
          <p:cNvPicPr>
            <a:picLocks noChangeAspect="1"/>
          </p:cNvPicPr>
          <p:nvPr/>
        </p:nvPicPr>
        <p:blipFill>
          <a:blip r:embed="rId3"/>
          <a:stretch>
            <a:fillRect/>
          </a:stretch>
        </p:blipFill>
        <p:spPr>
          <a:xfrm>
            <a:off x="-15516622" y="11222631"/>
            <a:ext cx="18448900" cy="18463368"/>
          </a:xfrm>
          <a:prstGeom prst="rect">
            <a:avLst/>
          </a:prstGeom>
        </p:spPr>
      </p:pic>
      <p:pic>
        <p:nvPicPr>
          <p:cNvPr id="6" name="Рисунок 5">
            <a:extLst>
              <a:ext uri="{FF2B5EF4-FFF2-40B4-BE49-F238E27FC236}">
                <a16:creationId xmlns:a16="http://schemas.microsoft.com/office/drawing/2014/main" id="{91C00187-DF78-F4AA-021E-1E280A6F6772}"/>
              </a:ext>
            </a:extLst>
          </p:cNvPr>
          <p:cNvPicPr>
            <a:picLocks noChangeAspect="1"/>
          </p:cNvPicPr>
          <p:nvPr/>
        </p:nvPicPr>
        <p:blipFill>
          <a:blip r:embed="rId2"/>
          <a:stretch>
            <a:fillRect/>
          </a:stretch>
        </p:blipFill>
        <p:spPr>
          <a:xfrm>
            <a:off x="18233728" y="-19171596"/>
            <a:ext cx="20141356" cy="2014135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nodeType="withEffect">
                                  <p:stCondLst>
                                    <p:cond delay="0"/>
                                  </p:stCondLst>
                                  <p:childTnLst>
                                    <p:animMotion origin="layout" path="M -0.00606 -0.01238 L -0.48464 0.94375 " pathEditMode="relative" rAng="0" ptsTypes="AA">
                                      <p:cBhvr>
                                        <p:cTn id="6" dur="2000" fill="hold"/>
                                        <p:tgtEl>
                                          <p:spTgt spid="3"/>
                                        </p:tgtEl>
                                        <p:attrNameLst>
                                          <p:attrName>ppt_x</p:attrName>
                                          <p:attrName>ppt_y</p:attrName>
                                        </p:attrNameLst>
                                      </p:cBhvr>
                                      <p:rCtr x="-23926" y="47801"/>
                                    </p:animMotion>
                                  </p:childTnLst>
                                </p:cTn>
                              </p:par>
                              <p:par>
                                <p:cTn id="7" presetID="49" presetClass="path" presetSubtype="0" accel="50000" decel="50000" fill="hold" nodeType="withEffect">
                                  <p:stCondLst>
                                    <p:cond delay="0"/>
                                  </p:stCondLst>
                                  <p:childTnLst>
                                    <p:animMotion origin="layout" path="M -0.01015 -0.0029 L 0.4028 -1.14155 " pathEditMode="relative" rAng="0" ptsTypes="AA">
                                      <p:cBhvr>
                                        <p:cTn id="8" dur="2000" fill="hold"/>
                                        <p:tgtEl>
                                          <p:spTgt spid="4"/>
                                        </p:tgtEl>
                                        <p:attrNameLst>
                                          <p:attrName>ppt_x</p:attrName>
                                          <p:attrName>ppt_y</p:attrName>
                                        </p:attrNameLst>
                                      </p:cBhvr>
                                      <p:rCtr x="20645" y="-56933"/>
                                    </p:animMotion>
                                  </p:childTnLst>
                                </p:cTn>
                              </p:par>
                            </p:childTnLst>
                          </p:cTn>
                        </p:par>
                      </p:childTnLst>
                    </p:cTn>
                  </p:par>
                  <p:par>
                    <p:cTn id="9" fill="hold">
                      <p:stCondLst>
                        <p:cond delay="indefinite"/>
                      </p:stCondLst>
                      <p:childTnLst>
                        <p:par>
                          <p:cTn id="10" fill="hold">
                            <p:stCondLst>
                              <p:cond delay="0"/>
                            </p:stCondLst>
                            <p:childTnLst>
                              <p:par>
                                <p:cTn id="11" presetID="56" presetClass="path" presetSubtype="0" accel="50000" decel="50000" fill="hold" nodeType="clickEffect">
                                  <p:stCondLst>
                                    <p:cond delay="0"/>
                                  </p:stCondLst>
                                  <p:childTnLst>
                                    <p:animMotion origin="layout" path="M -0.00605 -0.01238 L 0.47585 -0.95902 " pathEditMode="relative" rAng="0" ptsTypes="AA">
                                      <p:cBhvr>
                                        <p:cTn id="12" dur="2000" fill="hold"/>
                                        <p:tgtEl>
                                          <p:spTgt spid="5"/>
                                        </p:tgtEl>
                                        <p:attrNameLst>
                                          <p:attrName>ppt_x</p:attrName>
                                          <p:attrName>ppt_y</p:attrName>
                                        </p:attrNameLst>
                                      </p:cBhvr>
                                      <p:rCtr x="24095" y="-47338"/>
                                    </p:animMotion>
                                  </p:childTnLst>
                                </p:cTn>
                              </p:par>
                              <p:par>
                                <p:cTn id="13" presetID="49" presetClass="path" presetSubtype="0" accel="50000" decel="50000" fill="hold" nodeType="withEffect">
                                  <p:stCondLst>
                                    <p:cond delay="0"/>
                                  </p:stCondLst>
                                  <p:childTnLst>
                                    <p:animMotion origin="layout" path="M -0.01015 -0.0029 L -0.4498 1.13993 " pathEditMode="relative" rAng="0" ptsTypes="AA">
                                      <p:cBhvr>
                                        <p:cTn id="14" dur="2000" fill="hold"/>
                                        <p:tgtEl>
                                          <p:spTgt spid="6"/>
                                        </p:tgtEl>
                                        <p:attrNameLst>
                                          <p:attrName>ppt_x</p:attrName>
                                          <p:attrName>ppt_y</p:attrName>
                                        </p:attrNameLst>
                                      </p:cBhvr>
                                      <p:rCtr x="-21986" y="571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dirty="0"/>
          </a:p>
        </p:txBody>
      </p:sp>
      <p:grpSp>
        <p:nvGrpSpPr>
          <p:cNvPr id="13" name="Группа 12">
            <a:extLst>
              <a:ext uri="{FF2B5EF4-FFF2-40B4-BE49-F238E27FC236}">
                <a16:creationId xmlns:a16="http://schemas.microsoft.com/office/drawing/2014/main" id="{77A54CC2-9996-D569-7CFC-AC54E7464A6A}"/>
              </a:ext>
            </a:extLst>
          </p:cNvPr>
          <p:cNvGrpSpPr/>
          <p:nvPr/>
        </p:nvGrpSpPr>
        <p:grpSpPr>
          <a:xfrm>
            <a:off x="1296339" y="1047354"/>
            <a:ext cx="7988087" cy="7912884"/>
            <a:chOff x="1296339" y="1047354"/>
            <a:chExt cx="7988087" cy="7912884"/>
          </a:xfrm>
        </p:grpSpPr>
        <p:sp>
          <p:nvSpPr>
            <p:cNvPr id="107" name="Andy…"/>
            <p:cNvSpPr txBox="1"/>
            <p:nvPr/>
          </p:nvSpPr>
          <p:spPr>
            <a:xfrm>
              <a:off x="1296339" y="1047354"/>
              <a:ext cx="7864381" cy="433412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gn="l">
                <a:defRPr sz="10000" b="1">
                  <a:solidFill>
                    <a:srgbClr val="34393D"/>
                  </a:solidFill>
                </a:defRPr>
              </a:pPr>
              <a:r>
                <a:rPr lang="ru-RU" dirty="0"/>
                <a:t>Что такое циклотрон</a:t>
              </a:r>
              <a:endParaRPr dirty="0"/>
            </a:p>
          </p:txBody>
        </p:sp>
        <p:sp>
          <p:nvSpPr>
            <p:cNvPr id="108" name="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p:cNvSpPr txBox="1"/>
            <p:nvPr/>
          </p:nvSpPr>
          <p:spPr>
            <a:xfrm>
              <a:off x="1296339" y="5718807"/>
              <a:ext cx="7988087" cy="324143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ru-RU" sz="2800" dirty="0">
                  <a:solidFill>
                    <a:schemeClr val="tx2">
                      <a:lumMod val="10000"/>
                    </a:schemeClr>
                  </a:solidFill>
                  <a:latin typeface="Poppins Medium" charset="0"/>
                  <a:ea typeface="Poppins Medium" charset="0"/>
                  <a:cs typeface="Poppins Medium" charset="0"/>
                </a:rPr>
                <a:t>Циклотрон — резонансный циклический ускоритель нерелятивистских тяжёлых заряженных частиц (протонов, ионов), в котором частицы движутся в постоянном и однородном магнитном поле.</a:t>
              </a:r>
            </a:p>
            <a:p>
              <a:r>
                <a:rPr lang="ru-RU" sz="2800" dirty="0">
                  <a:solidFill>
                    <a:schemeClr val="tx2">
                      <a:lumMod val="10000"/>
                    </a:schemeClr>
                  </a:solidFill>
                  <a:latin typeface="Poppins Medium" charset="0"/>
                  <a:ea typeface="Poppins Medium" charset="0"/>
                  <a:cs typeface="Poppins Medium" charset="0"/>
                </a:rPr>
                <a:t>Циклотрон используется в физике для запуска ядерных реакций.</a:t>
              </a:r>
              <a:endParaRPr sz="2800" dirty="0">
                <a:solidFill>
                  <a:schemeClr val="tx2">
                    <a:lumMod val="10000"/>
                  </a:schemeClr>
                </a:solidFill>
                <a:latin typeface="Poppins Medium" charset="0"/>
                <a:ea typeface="Poppins Medium" charset="0"/>
                <a:cs typeface="Poppins Medium" charset="0"/>
              </a:endParaRPr>
            </a:p>
          </p:txBody>
        </p:sp>
        <p:grpSp>
          <p:nvGrpSpPr>
            <p:cNvPr id="112" name="Group"/>
            <p:cNvGrpSpPr/>
            <p:nvPr/>
          </p:nvGrpSpPr>
          <p:grpSpPr>
            <a:xfrm>
              <a:off x="1473091" y="4626110"/>
              <a:ext cx="948169" cy="288515"/>
              <a:chOff x="0" y="0"/>
              <a:chExt cx="948167" cy="288513"/>
            </a:xfrm>
          </p:grpSpPr>
          <p:sp>
            <p:nvSpPr>
              <p:cNvPr id="109" name="Circle"/>
              <p:cNvSpPr/>
              <p:nvPr/>
            </p:nvSpPr>
            <p:spPr>
              <a:xfrm>
                <a:off x="329826" y="0"/>
                <a:ext cx="288515" cy="288514"/>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10" name="Circle"/>
              <p:cNvSpPr/>
              <p:nvPr/>
            </p:nvSpPr>
            <p:spPr>
              <a:xfrm>
                <a:off x="779377"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11" name="Circle"/>
              <p:cNvSpPr/>
              <p:nvPr/>
            </p:nvSpPr>
            <p:spPr>
              <a:xfrm>
                <a:off x="0"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pic>
        <p:nvPicPr>
          <p:cNvPr id="5" name="Рисунок 4">
            <a:extLst>
              <a:ext uri="{FF2B5EF4-FFF2-40B4-BE49-F238E27FC236}">
                <a16:creationId xmlns:a16="http://schemas.microsoft.com/office/drawing/2014/main" id="{684EDDC5-C9D1-60DF-2D95-5D9DBC6B2E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666" r="16666"/>
          <a:stretch>
            <a:fillRect/>
          </a:stretch>
        </p:blipFill>
        <p:spPr>
          <a:xfrm>
            <a:off x="13628035" y="819287"/>
            <a:ext cx="9282874" cy="10435974"/>
          </a:xfrm>
          <a:solidFill>
            <a:schemeClr val="tx1"/>
          </a:solidFill>
        </p:spPr>
      </p:pic>
      <p:pic>
        <p:nvPicPr>
          <p:cNvPr id="6" name="Рисунок 5">
            <a:extLst>
              <a:ext uri="{FF2B5EF4-FFF2-40B4-BE49-F238E27FC236}">
                <a16:creationId xmlns:a16="http://schemas.microsoft.com/office/drawing/2014/main" id="{88ACC8B7-2E45-60A0-CCAB-B17E4C3B444B}"/>
              </a:ext>
            </a:extLst>
          </p:cNvPr>
          <p:cNvPicPr>
            <a:picLocks noChangeAspect="1"/>
          </p:cNvPicPr>
          <p:nvPr/>
        </p:nvPicPr>
        <p:blipFill>
          <a:blip r:embed="rId3"/>
          <a:stretch>
            <a:fillRect/>
          </a:stretch>
        </p:blipFill>
        <p:spPr>
          <a:xfrm>
            <a:off x="9243967" y="7708023"/>
            <a:ext cx="6592294" cy="6592294"/>
          </a:xfrm>
          <a:prstGeom prst="rect">
            <a:avLst/>
          </a:prstGeom>
        </p:spPr>
      </p:pic>
      <p:pic>
        <p:nvPicPr>
          <p:cNvPr id="29" name="Рисунок 28">
            <a:extLst>
              <a:ext uri="{FF2B5EF4-FFF2-40B4-BE49-F238E27FC236}">
                <a16:creationId xmlns:a16="http://schemas.microsoft.com/office/drawing/2014/main" id="{E916F8B4-10DB-1AF0-49A0-C300E41E447E}"/>
              </a:ext>
            </a:extLst>
          </p:cNvPr>
          <p:cNvPicPr>
            <a:picLocks noChangeAspect="1"/>
          </p:cNvPicPr>
          <p:nvPr/>
        </p:nvPicPr>
        <p:blipFill>
          <a:blip r:embed="rId4"/>
          <a:stretch>
            <a:fillRect/>
          </a:stretch>
        </p:blipFill>
        <p:spPr>
          <a:xfrm>
            <a:off x="7261078" y="-3570150"/>
            <a:ext cx="20141356" cy="20141356"/>
          </a:xfrm>
          <a:prstGeom prst="rect">
            <a:avLst/>
          </a:prstGeom>
        </p:spPr>
      </p:pic>
      <p:pic>
        <p:nvPicPr>
          <p:cNvPr id="28" name="Рисунок 27">
            <a:extLst>
              <a:ext uri="{FF2B5EF4-FFF2-40B4-BE49-F238E27FC236}">
                <a16:creationId xmlns:a16="http://schemas.microsoft.com/office/drawing/2014/main" id="{E9BE4104-5B41-ADAC-53DF-F37A4F903078}"/>
              </a:ext>
            </a:extLst>
          </p:cNvPr>
          <p:cNvPicPr>
            <a:picLocks noChangeAspect="1"/>
          </p:cNvPicPr>
          <p:nvPr/>
        </p:nvPicPr>
        <p:blipFill>
          <a:blip r:embed="rId5"/>
          <a:stretch>
            <a:fillRect/>
          </a:stretch>
        </p:blipFill>
        <p:spPr>
          <a:xfrm>
            <a:off x="-4201702" y="-1892162"/>
            <a:ext cx="18448900" cy="1846336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nodeType="withEffect">
                                  <p:stCondLst>
                                    <p:cond delay="0"/>
                                  </p:stCondLst>
                                  <p:childTnLst>
                                    <p:animMotion origin="layout" path="M -0.01015 -0.0029 L 0.4028 -1.14155 " pathEditMode="relative" rAng="0" ptsTypes="AA">
                                      <p:cBhvr>
                                        <p:cTn id="6" dur="2000" fill="hold"/>
                                        <p:tgtEl>
                                          <p:spTgt spid="29"/>
                                        </p:tgtEl>
                                        <p:attrNameLst>
                                          <p:attrName>ppt_x</p:attrName>
                                          <p:attrName>ppt_y</p:attrName>
                                        </p:attrNameLst>
                                      </p:cBhvr>
                                      <p:rCtr x="20645" y="-56933"/>
                                    </p:animMotion>
                                  </p:childTnLst>
                                </p:cTn>
                              </p:par>
                              <p:par>
                                <p:cTn id="7" presetID="56" presetClass="path" presetSubtype="0" accel="50000" decel="50000" fill="hold" nodeType="withEffect">
                                  <p:stCondLst>
                                    <p:cond delay="0"/>
                                  </p:stCondLst>
                                  <p:childTnLst>
                                    <p:animMotion origin="layout" path="M -0.00606 -0.01238 L -0.48464 0.94375 " pathEditMode="relative" rAng="0" ptsTypes="AA">
                                      <p:cBhvr>
                                        <p:cTn id="8" dur="2000" fill="hold"/>
                                        <p:tgtEl>
                                          <p:spTgt spid="28"/>
                                        </p:tgtEl>
                                        <p:attrNameLst>
                                          <p:attrName>ppt_x</p:attrName>
                                          <p:attrName>ppt_y</p:attrName>
                                        </p:attrNameLst>
                                      </p:cBhvr>
                                      <p:rCtr x="-23926" y="47801"/>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5"/>
                                        </p:tgtEl>
                                      </p:cBhvr>
                                    </p:animEffect>
                                    <p:set>
                                      <p:cBhvr>
                                        <p:cTn id="22" dur="1" fill="hold">
                                          <p:stCondLst>
                                            <p:cond delay="499"/>
                                          </p:stCondLst>
                                        </p:cTn>
                                        <p:tgtEl>
                                          <p:spTgt spid="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cNvSpPr txBox="1">
            <a:spLocks noGrp="1"/>
          </p:cNvSpPr>
          <p:nvPr>
            <p:ph type="sldNum" sz="quarter" idx="2"/>
          </p:nvPr>
        </p:nvSpPr>
        <p:spPr>
          <a:xfrm>
            <a:off x="22584702" y="12065117"/>
            <a:ext cx="895293" cy="384721"/>
          </a:xfrm>
          <a:prstGeom prst="rect">
            <a:avLst/>
          </a:prstGeom>
          <a:extLst>
            <a:ext uri="{C572A759-6A51-4108-AA02-DFA0A04FC94B}">
              <ma14:wrappingTextBoxFlag xmlns="" xmlns:ma14="http://schemas.microsoft.com/office/mac/drawingml/2011/main" val="1"/>
            </a:ext>
          </a:extLst>
        </p:spPr>
        <p:txBody>
          <a:bodyPr/>
          <a:lstStyle/>
          <a:p>
            <a:r>
              <a:rPr lang="ru-RU" dirty="0"/>
              <a:t>3</a:t>
            </a:r>
            <a:endParaRPr dirty="0"/>
          </a:p>
        </p:txBody>
      </p:sp>
      <p:grpSp>
        <p:nvGrpSpPr>
          <p:cNvPr id="128" name="Group"/>
          <p:cNvGrpSpPr/>
          <p:nvPr/>
        </p:nvGrpSpPr>
        <p:grpSpPr>
          <a:xfrm>
            <a:off x="8407194" y="304889"/>
            <a:ext cx="17710355" cy="3626997"/>
            <a:chOff x="-3694025" y="2258321"/>
            <a:chExt cx="17710350" cy="3626996"/>
          </a:xfrm>
        </p:grpSpPr>
        <p:sp>
          <p:nvSpPr>
            <p:cNvPr id="122" name="Some of Our Services"/>
            <p:cNvSpPr txBox="1"/>
            <p:nvPr/>
          </p:nvSpPr>
          <p:spPr>
            <a:xfrm>
              <a:off x="-3694025" y="2258321"/>
              <a:ext cx="17710350" cy="362699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l" defTabSz="775969">
                <a:lnSpc>
                  <a:spcPct val="80000"/>
                </a:lnSpc>
                <a:defRPr sz="9400" b="1">
                  <a:solidFill>
                    <a:srgbClr val="34393D"/>
                  </a:solidFill>
                </a:defRPr>
              </a:lvl1pPr>
            </a:lstStyle>
            <a:p>
              <a:pPr>
                <a:lnSpc>
                  <a:spcPct val="100000"/>
                </a:lnSpc>
              </a:pPr>
              <a:r>
                <a:rPr lang="ru-RU" dirty="0"/>
                <a:t>Сила Лоренца</a:t>
              </a:r>
              <a:endParaRPr dirty="0"/>
            </a:p>
          </p:txBody>
        </p:sp>
        <p:grpSp>
          <p:nvGrpSpPr>
            <p:cNvPr id="127" name="Group"/>
            <p:cNvGrpSpPr/>
            <p:nvPr/>
          </p:nvGrpSpPr>
          <p:grpSpPr>
            <a:xfrm>
              <a:off x="58188" y="3899499"/>
              <a:ext cx="948169" cy="288516"/>
              <a:chOff x="0" y="-247650"/>
              <a:chExt cx="948168" cy="288514"/>
            </a:xfrm>
          </p:grpSpPr>
          <p:sp>
            <p:nvSpPr>
              <p:cNvPr id="124" name="Circle"/>
              <p:cNvSpPr/>
              <p:nvPr/>
            </p:nvSpPr>
            <p:spPr>
              <a:xfrm>
                <a:off x="329826" y="-247650"/>
                <a:ext cx="288515" cy="288514"/>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25" name="Circle"/>
              <p:cNvSpPr/>
              <p:nvPr/>
            </p:nvSpPr>
            <p:spPr>
              <a:xfrm>
                <a:off x="779377" y="-18778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26" name="Circle"/>
              <p:cNvSpPr/>
              <p:nvPr/>
            </p:nvSpPr>
            <p:spPr>
              <a:xfrm>
                <a:off x="0" y="-18778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sp>
        <p:nvSpPr>
          <p:cNvPr id="130" name="Title text information"/>
          <p:cNvSpPr txBox="1"/>
          <p:nvPr/>
        </p:nvSpPr>
        <p:spPr>
          <a:xfrm>
            <a:off x="24384000" y="6233762"/>
            <a:ext cx="4589154" cy="13667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l">
              <a:lnSpc>
                <a:spcPct val="80000"/>
              </a:lnSpc>
              <a:defRPr sz="2600" b="1">
                <a:solidFill>
                  <a:srgbClr val="34393D"/>
                </a:solidFill>
              </a:defRPr>
            </a:lvl1pPr>
          </a:lstStyle>
          <a:p>
            <a:pPr algn="r"/>
            <a:r>
              <a:rPr lang="ru-RU" dirty="0"/>
              <a:t>Эта сила перпендикулярна скорости заряда, следственно можем записать:</a:t>
            </a:r>
            <a:endParaRPr lang="de-DE" dirty="0"/>
          </a:p>
        </p:txBody>
      </p:sp>
      <p:sp>
        <p:nvSpPr>
          <p:cNvPr id="131" name="Lorem Ipsum is simply dummy text of the printing and typesetting industry. Lorem Ipsum"/>
          <p:cNvSpPr txBox="1"/>
          <p:nvPr/>
        </p:nvSpPr>
        <p:spPr>
          <a:xfrm>
            <a:off x="35243614" y="6810818"/>
            <a:ext cx="2542739" cy="9545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fontScale="70000" lnSpcReduction="20000"/>
          </a:bodyPr>
          <a:lstStyle>
            <a:lvl1pPr algn="l">
              <a:defRPr>
                <a:solidFill>
                  <a:srgbClr val="FFFFFF"/>
                </a:solidFill>
              </a:defRPr>
            </a:lvl1pPr>
          </a:lstStyle>
          <a:p>
            <a:r>
              <a:rPr dirty="0">
                <a:latin typeface="Poppins Medium" charset="0"/>
                <a:ea typeface="Poppins Medium" charset="0"/>
                <a:cs typeface="Poppins Medium" charset="0"/>
              </a:rPr>
              <a:t>Lorem Ipsum is simply dummy text of the printing and typesetting industry. Lorem Ipsum</a:t>
            </a:r>
          </a:p>
        </p:txBody>
      </p:sp>
      <p:sp>
        <p:nvSpPr>
          <p:cNvPr id="135" name="Shape"/>
          <p:cNvSpPr/>
          <p:nvPr/>
        </p:nvSpPr>
        <p:spPr>
          <a:xfrm>
            <a:off x="29510954" y="8550623"/>
            <a:ext cx="1186563" cy="2246608"/>
          </a:xfrm>
          <a:custGeom>
            <a:avLst/>
            <a:gdLst/>
            <a:ahLst/>
            <a:cxnLst>
              <a:cxn ang="0">
                <a:pos x="wd2" y="hd2"/>
              </a:cxn>
              <a:cxn ang="5400000">
                <a:pos x="wd2" y="hd2"/>
              </a:cxn>
              <a:cxn ang="10800000">
                <a:pos x="wd2" y="hd2"/>
              </a:cxn>
              <a:cxn ang="16200000">
                <a:pos x="wd2" y="hd2"/>
              </a:cxn>
            </a:cxnLst>
            <a:rect l="0" t="0" r="r" b="b"/>
            <a:pathLst>
              <a:path w="21600" h="21600" extrusionOk="0">
                <a:moveTo>
                  <a:pt x="2253" y="0"/>
                </a:moveTo>
                <a:lnTo>
                  <a:pt x="19347" y="0"/>
                </a:lnTo>
                <a:cubicBezTo>
                  <a:pt x="19670" y="0"/>
                  <a:pt x="19913" y="0"/>
                  <a:pt x="20120" y="14"/>
                </a:cubicBezTo>
                <a:cubicBezTo>
                  <a:pt x="20326" y="28"/>
                  <a:pt x="20495" y="56"/>
                  <a:pt x="20669" y="112"/>
                </a:cubicBezTo>
                <a:cubicBezTo>
                  <a:pt x="20860" y="182"/>
                  <a:pt x="21030" y="294"/>
                  <a:pt x="21170" y="436"/>
                </a:cubicBezTo>
                <a:cubicBezTo>
                  <a:pt x="21310" y="578"/>
                  <a:pt x="21420" y="751"/>
                  <a:pt x="21490" y="944"/>
                </a:cubicBezTo>
                <a:cubicBezTo>
                  <a:pt x="21545" y="1121"/>
                  <a:pt x="21572" y="1292"/>
                  <a:pt x="21586" y="1503"/>
                </a:cubicBezTo>
                <a:cubicBezTo>
                  <a:pt x="21600" y="1713"/>
                  <a:pt x="21600" y="1963"/>
                  <a:pt x="21600" y="2296"/>
                </a:cubicBezTo>
                <a:lnTo>
                  <a:pt x="21600" y="19315"/>
                </a:lnTo>
                <a:cubicBezTo>
                  <a:pt x="21600" y="19642"/>
                  <a:pt x="21600" y="19889"/>
                  <a:pt x="21586" y="20098"/>
                </a:cubicBezTo>
                <a:cubicBezTo>
                  <a:pt x="21572" y="20308"/>
                  <a:pt x="21545" y="20479"/>
                  <a:pt x="21490" y="20656"/>
                </a:cubicBezTo>
                <a:cubicBezTo>
                  <a:pt x="21420" y="20849"/>
                  <a:pt x="21310" y="21022"/>
                  <a:pt x="21170" y="21164"/>
                </a:cubicBezTo>
                <a:cubicBezTo>
                  <a:pt x="21030" y="21306"/>
                  <a:pt x="20860" y="21418"/>
                  <a:pt x="20669" y="21488"/>
                </a:cubicBezTo>
                <a:cubicBezTo>
                  <a:pt x="20495" y="21544"/>
                  <a:pt x="20326" y="21572"/>
                  <a:pt x="20118" y="21586"/>
                </a:cubicBezTo>
                <a:cubicBezTo>
                  <a:pt x="19911" y="21600"/>
                  <a:pt x="19665" y="21600"/>
                  <a:pt x="19337" y="21600"/>
                </a:cubicBezTo>
                <a:lnTo>
                  <a:pt x="2253" y="21600"/>
                </a:lnTo>
                <a:cubicBezTo>
                  <a:pt x="1930" y="21600"/>
                  <a:pt x="1687" y="21600"/>
                  <a:pt x="1480" y="21586"/>
                </a:cubicBezTo>
                <a:cubicBezTo>
                  <a:pt x="1274" y="21572"/>
                  <a:pt x="1105" y="21544"/>
                  <a:pt x="931" y="21488"/>
                </a:cubicBezTo>
                <a:cubicBezTo>
                  <a:pt x="740" y="21418"/>
                  <a:pt x="570" y="21306"/>
                  <a:pt x="430" y="21164"/>
                </a:cubicBezTo>
                <a:cubicBezTo>
                  <a:pt x="290" y="21022"/>
                  <a:pt x="180" y="20849"/>
                  <a:pt x="110" y="20656"/>
                </a:cubicBezTo>
                <a:cubicBezTo>
                  <a:pt x="55" y="20479"/>
                  <a:pt x="28" y="20308"/>
                  <a:pt x="14" y="20097"/>
                </a:cubicBezTo>
                <a:cubicBezTo>
                  <a:pt x="0" y="19887"/>
                  <a:pt x="0" y="19637"/>
                  <a:pt x="0" y="19304"/>
                </a:cubicBezTo>
                <a:lnTo>
                  <a:pt x="0" y="2285"/>
                </a:lnTo>
                <a:cubicBezTo>
                  <a:pt x="0" y="1958"/>
                  <a:pt x="0" y="1711"/>
                  <a:pt x="14" y="1502"/>
                </a:cubicBezTo>
                <a:cubicBezTo>
                  <a:pt x="28" y="1292"/>
                  <a:pt x="55" y="1121"/>
                  <a:pt x="110" y="944"/>
                </a:cubicBezTo>
                <a:cubicBezTo>
                  <a:pt x="180" y="751"/>
                  <a:pt x="290" y="578"/>
                  <a:pt x="430" y="436"/>
                </a:cubicBezTo>
                <a:cubicBezTo>
                  <a:pt x="570" y="294"/>
                  <a:pt x="740" y="182"/>
                  <a:pt x="931" y="112"/>
                </a:cubicBezTo>
                <a:cubicBezTo>
                  <a:pt x="1105" y="56"/>
                  <a:pt x="1274" y="28"/>
                  <a:pt x="1482" y="14"/>
                </a:cubicBezTo>
                <a:cubicBezTo>
                  <a:pt x="1689" y="0"/>
                  <a:pt x="1935" y="0"/>
                  <a:pt x="2263" y="0"/>
                </a:cubicBezTo>
                <a:lnTo>
                  <a:pt x="2253" y="0"/>
                </a:lnTo>
                <a:close/>
              </a:path>
            </a:pathLst>
          </a:custGeom>
          <a:solidFill>
            <a:srgbClr val="82CBF1"/>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36" name="Shape"/>
          <p:cNvSpPr/>
          <p:nvPr/>
        </p:nvSpPr>
        <p:spPr>
          <a:xfrm>
            <a:off x="30336613" y="8509003"/>
            <a:ext cx="1169983" cy="2252469"/>
          </a:xfrm>
          <a:custGeom>
            <a:avLst/>
            <a:gdLst/>
            <a:ahLst/>
            <a:cxnLst>
              <a:cxn ang="0">
                <a:pos x="wd2" y="hd2"/>
              </a:cxn>
              <a:cxn ang="5400000">
                <a:pos x="wd2" y="hd2"/>
              </a:cxn>
              <a:cxn ang="10800000">
                <a:pos x="wd2" y="hd2"/>
              </a:cxn>
              <a:cxn ang="16200000">
                <a:pos x="wd2" y="hd2"/>
              </a:cxn>
            </a:cxnLst>
            <a:rect l="0" t="0" r="r" b="b"/>
            <a:pathLst>
              <a:path w="21600" h="21600" extrusionOk="0">
                <a:moveTo>
                  <a:pt x="9" y="0"/>
                </a:moveTo>
                <a:lnTo>
                  <a:pt x="21600" y="0"/>
                </a:lnTo>
                <a:lnTo>
                  <a:pt x="21591" y="21600"/>
                </a:lnTo>
                <a:lnTo>
                  <a:pt x="0" y="21600"/>
                </a:lnTo>
                <a:lnTo>
                  <a:pt x="9" y="0"/>
                </a:lnTo>
                <a:close/>
              </a:path>
            </a:pathLst>
          </a:custGeom>
          <a:solidFill>
            <a:srgbClr val="FFFFFF"/>
          </a:solidFill>
          <a:ln w="139700" cap="flat">
            <a:solidFill>
              <a:srgbClr val="FFFFF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37" name="Title text information"/>
          <p:cNvSpPr txBox="1"/>
          <p:nvPr/>
        </p:nvSpPr>
        <p:spPr>
          <a:xfrm>
            <a:off x="24652900" y="8992647"/>
            <a:ext cx="4589154" cy="13667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l">
              <a:lnSpc>
                <a:spcPct val="80000"/>
              </a:lnSpc>
              <a:defRPr sz="2600" b="1">
                <a:solidFill>
                  <a:srgbClr val="34393D"/>
                </a:solidFill>
              </a:defRPr>
            </a:lvl1pPr>
          </a:lstStyle>
          <a:p>
            <a:pPr algn="r"/>
            <a:r>
              <a:rPr lang="ru-RU" dirty="0"/>
              <a:t>Если присутствует и электрическое поле, то полная сила, действующая на заряд:</a:t>
            </a:r>
            <a:endParaRPr dirty="0"/>
          </a:p>
        </p:txBody>
      </p:sp>
      <p:sp>
        <p:nvSpPr>
          <p:cNvPr id="138" name="Lorem Ipsum is simply dummy text of the printing and typesetting industry. Lorem Ipsum"/>
          <p:cNvSpPr txBox="1"/>
          <p:nvPr/>
        </p:nvSpPr>
        <p:spPr>
          <a:xfrm>
            <a:off x="-9146206" y="11672752"/>
            <a:ext cx="9520760" cy="116944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l"/>
          </a:lstStyle>
          <a:p>
            <a:r>
              <a:rPr lang="ru-RU" sz="2800" dirty="0">
                <a:solidFill>
                  <a:schemeClr val="tx2">
                    <a:lumMod val="10000"/>
                  </a:schemeClr>
                </a:solidFill>
                <a:latin typeface="Poppins Medium" charset="0"/>
                <a:ea typeface="Poppins Medium" charset="0"/>
                <a:cs typeface="Poppins Medium" charset="0"/>
              </a:rPr>
              <a:t> Частота вращения заряженной частицы в постоянном магнитном поле не зависит от энергии частицы.</a:t>
            </a:r>
            <a:endParaRPr sz="2800" dirty="0">
              <a:solidFill>
                <a:schemeClr val="tx2">
                  <a:lumMod val="10000"/>
                </a:schemeClr>
              </a:solidFill>
              <a:latin typeface="Poppins Medium" charset="0"/>
              <a:ea typeface="Poppins Medium" charset="0"/>
              <a:cs typeface="Poppins Medium" charset="0"/>
            </a:endParaRPr>
          </a:p>
        </p:txBody>
      </p:sp>
      <p:sp>
        <p:nvSpPr>
          <p:cNvPr id="141" name="Shape"/>
          <p:cNvSpPr/>
          <p:nvPr/>
        </p:nvSpPr>
        <p:spPr>
          <a:xfrm>
            <a:off x="38685881" y="8551303"/>
            <a:ext cx="124323" cy="2133396"/>
          </a:xfrm>
          <a:custGeom>
            <a:avLst/>
            <a:gdLst/>
            <a:ahLst/>
            <a:cxnLst>
              <a:cxn ang="0">
                <a:pos x="wd2" y="hd2"/>
              </a:cxn>
              <a:cxn ang="5400000">
                <a:pos x="wd2" y="hd2"/>
              </a:cxn>
              <a:cxn ang="10800000">
                <a:pos x="wd2" y="hd2"/>
              </a:cxn>
              <a:cxn ang="16200000">
                <a:pos x="wd2" y="hd2"/>
              </a:cxn>
            </a:cxnLst>
            <a:rect l="0" t="0" r="r" b="b"/>
            <a:pathLst>
              <a:path w="21600" h="21600" extrusionOk="0">
                <a:moveTo>
                  <a:pt x="96" y="0"/>
                </a:moveTo>
                <a:cubicBezTo>
                  <a:pt x="3178" y="0"/>
                  <a:pt x="5502" y="0"/>
                  <a:pt x="7471" y="14"/>
                </a:cubicBezTo>
                <a:cubicBezTo>
                  <a:pt x="9440" y="28"/>
                  <a:pt x="11054" y="56"/>
                  <a:pt x="12716" y="112"/>
                </a:cubicBezTo>
                <a:cubicBezTo>
                  <a:pt x="14536" y="182"/>
                  <a:pt x="16162" y="294"/>
                  <a:pt x="17499" y="436"/>
                </a:cubicBezTo>
                <a:cubicBezTo>
                  <a:pt x="18836" y="578"/>
                  <a:pt x="19884" y="751"/>
                  <a:pt x="20546" y="944"/>
                </a:cubicBezTo>
                <a:cubicBezTo>
                  <a:pt x="21073" y="1121"/>
                  <a:pt x="21337" y="1292"/>
                  <a:pt x="21468" y="1503"/>
                </a:cubicBezTo>
                <a:cubicBezTo>
                  <a:pt x="21600" y="1713"/>
                  <a:pt x="21600" y="1963"/>
                  <a:pt x="21600" y="2296"/>
                </a:cubicBezTo>
                <a:lnTo>
                  <a:pt x="21600" y="19315"/>
                </a:lnTo>
                <a:cubicBezTo>
                  <a:pt x="21600" y="19642"/>
                  <a:pt x="21600" y="19889"/>
                  <a:pt x="21468" y="20098"/>
                </a:cubicBezTo>
                <a:cubicBezTo>
                  <a:pt x="21337" y="20308"/>
                  <a:pt x="21073" y="20479"/>
                  <a:pt x="20546" y="20656"/>
                </a:cubicBezTo>
                <a:cubicBezTo>
                  <a:pt x="19884" y="20849"/>
                  <a:pt x="18836" y="21022"/>
                  <a:pt x="17499" y="21164"/>
                </a:cubicBezTo>
                <a:cubicBezTo>
                  <a:pt x="16162" y="21306"/>
                  <a:pt x="14536" y="21418"/>
                  <a:pt x="12716" y="21488"/>
                </a:cubicBezTo>
                <a:cubicBezTo>
                  <a:pt x="11054" y="21544"/>
                  <a:pt x="9440" y="21572"/>
                  <a:pt x="7459" y="21586"/>
                </a:cubicBezTo>
                <a:cubicBezTo>
                  <a:pt x="5478" y="21600"/>
                  <a:pt x="3130" y="21600"/>
                  <a:pt x="0" y="21600"/>
                </a:cubicBezTo>
                <a:lnTo>
                  <a:pt x="96" y="0"/>
                </a:lnTo>
                <a:close/>
              </a:path>
            </a:pathLst>
          </a:custGeom>
          <a:solidFill>
            <a:srgbClr val="82CBF1"/>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43" name="Shape"/>
          <p:cNvSpPr/>
          <p:nvPr/>
        </p:nvSpPr>
        <p:spPr>
          <a:xfrm>
            <a:off x="-13684033" y="2411365"/>
            <a:ext cx="598701" cy="2248764"/>
          </a:xfrm>
          <a:custGeom>
            <a:avLst/>
            <a:gdLst/>
            <a:ahLst/>
            <a:cxnLst>
              <a:cxn ang="0">
                <a:pos x="wd2" y="hd2"/>
              </a:cxn>
              <a:cxn ang="5400000">
                <a:pos x="wd2" y="hd2"/>
              </a:cxn>
              <a:cxn ang="10800000">
                <a:pos x="wd2" y="hd2"/>
              </a:cxn>
              <a:cxn ang="16200000">
                <a:pos x="wd2" y="hd2"/>
              </a:cxn>
            </a:cxnLst>
            <a:rect l="0" t="0" r="r" b="b"/>
            <a:pathLst>
              <a:path w="21600" h="21600" extrusionOk="0">
                <a:moveTo>
                  <a:pt x="2253" y="0"/>
                </a:moveTo>
                <a:lnTo>
                  <a:pt x="19347" y="0"/>
                </a:lnTo>
                <a:cubicBezTo>
                  <a:pt x="19670" y="0"/>
                  <a:pt x="19913" y="0"/>
                  <a:pt x="20120" y="14"/>
                </a:cubicBezTo>
                <a:cubicBezTo>
                  <a:pt x="20326" y="28"/>
                  <a:pt x="20495" y="56"/>
                  <a:pt x="20669" y="112"/>
                </a:cubicBezTo>
                <a:cubicBezTo>
                  <a:pt x="20860" y="182"/>
                  <a:pt x="21030" y="294"/>
                  <a:pt x="21170" y="436"/>
                </a:cubicBezTo>
                <a:cubicBezTo>
                  <a:pt x="21310" y="578"/>
                  <a:pt x="21420" y="751"/>
                  <a:pt x="21490" y="944"/>
                </a:cubicBezTo>
                <a:cubicBezTo>
                  <a:pt x="21545" y="1121"/>
                  <a:pt x="21572" y="1292"/>
                  <a:pt x="21586" y="1503"/>
                </a:cubicBezTo>
                <a:cubicBezTo>
                  <a:pt x="21600" y="1713"/>
                  <a:pt x="21600" y="1963"/>
                  <a:pt x="21600" y="2296"/>
                </a:cubicBezTo>
                <a:lnTo>
                  <a:pt x="21600" y="19315"/>
                </a:lnTo>
                <a:cubicBezTo>
                  <a:pt x="21600" y="19642"/>
                  <a:pt x="21600" y="19889"/>
                  <a:pt x="21586" y="20098"/>
                </a:cubicBezTo>
                <a:cubicBezTo>
                  <a:pt x="21572" y="20308"/>
                  <a:pt x="21545" y="20479"/>
                  <a:pt x="21490" y="20656"/>
                </a:cubicBezTo>
                <a:cubicBezTo>
                  <a:pt x="21420" y="20849"/>
                  <a:pt x="21310" y="21022"/>
                  <a:pt x="21170" y="21164"/>
                </a:cubicBezTo>
                <a:cubicBezTo>
                  <a:pt x="21030" y="21306"/>
                  <a:pt x="20860" y="21418"/>
                  <a:pt x="20669" y="21488"/>
                </a:cubicBezTo>
                <a:cubicBezTo>
                  <a:pt x="20495" y="21544"/>
                  <a:pt x="20326" y="21572"/>
                  <a:pt x="20118" y="21586"/>
                </a:cubicBezTo>
                <a:cubicBezTo>
                  <a:pt x="19911" y="21600"/>
                  <a:pt x="19665" y="21600"/>
                  <a:pt x="19337" y="21600"/>
                </a:cubicBezTo>
                <a:lnTo>
                  <a:pt x="2253" y="21600"/>
                </a:lnTo>
                <a:cubicBezTo>
                  <a:pt x="1930" y="21600"/>
                  <a:pt x="1687" y="21600"/>
                  <a:pt x="1480" y="21586"/>
                </a:cubicBezTo>
                <a:cubicBezTo>
                  <a:pt x="1274" y="21572"/>
                  <a:pt x="1105" y="21544"/>
                  <a:pt x="931" y="21488"/>
                </a:cubicBezTo>
                <a:cubicBezTo>
                  <a:pt x="740" y="21418"/>
                  <a:pt x="570" y="21306"/>
                  <a:pt x="430" y="21164"/>
                </a:cubicBezTo>
                <a:cubicBezTo>
                  <a:pt x="290" y="21022"/>
                  <a:pt x="180" y="20849"/>
                  <a:pt x="110" y="20656"/>
                </a:cubicBezTo>
                <a:cubicBezTo>
                  <a:pt x="55" y="20479"/>
                  <a:pt x="28" y="20308"/>
                  <a:pt x="14" y="20097"/>
                </a:cubicBezTo>
                <a:cubicBezTo>
                  <a:pt x="0" y="19887"/>
                  <a:pt x="0" y="19637"/>
                  <a:pt x="0" y="19304"/>
                </a:cubicBezTo>
                <a:lnTo>
                  <a:pt x="0" y="2285"/>
                </a:lnTo>
                <a:cubicBezTo>
                  <a:pt x="0" y="1958"/>
                  <a:pt x="0" y="1711"/>
                  <a:pt x="14" y="1502"/>
                </a:cubicBezTo>
                <a:cubicBezTo>
                  <a:pt x="28" y="1292"/>
                  <a:pt x="55" y="1121"/>
                  <a:pt x="110" y="944"/>
                </a:cubicBezTo>
                <a:cubicBezTo>
                  <a:pt x="180" y="751"/>
                  <a:pt x="290" y="578"/>
                  <a:pt x="430" y="436"/>
                </a:cubicBezTo>
                <a:cubicBezTo>
                  <a:pt x="570" y="294"/>
                  <a:pt x="740" y="182"/>
                  <a:pt x="931" y="112"/>
                </a:cubicBezTo>
                <a:cubicBezTo>
                  <a:pt x="1105" y="56"/>
                  <a:pt x="1274" y="28"/>
                  <a:pt x="1482" y="14"/>
                </a:cubicBezTo>
                <a:cubicBezTo>
                  <a:pt x="1689" y="0"/>
                  <a:pt x="1935" y="0"/>
                  <a:pt x="2263" y="0"/>
                </a:cubicBezTo>
                <a:lnTo>
                  <a:pt x="2253" y="0"/>
                </a:lnTo>
                <a:close/>
              </a:path>
            </a:pathLst>
          </a:custGeom>
          <a:solidFill>
            <a:srgbClr val="82CBF1"/>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44" name="Shape"/>
          <p:cNvSpPr/>
          <p:nvPr/>
        </p:nvSpPr>
        <p:spPr>
          <a:xfrm>
            <a:off x="-12904227" y="2363305"/>
            <a:ext cx="590335" cy="2374275"/>
          </a:xfrm>
          <a:custGeom>
            <a:avLst/>
            <a:gdLst/>
            <a:ahLst/>
            <a:cxnLst>
              <a:cxn ang="0">
                <a:pos x="wd2" y="hd2"/>
              </a:cxn>
              <a:cxn ang="5400000">
                <a:pos x="wd2" y="hd2"/>
              </a:cxn>
              <a:cxn ang="10800000">
                <a:pos x="wd2" y="hd2"/>
              </a:cxn>
              <a:cxn ang="16200000">
                <a:pos x="wd2" y="hd2"/>
              </a:cxn>
            </a:cxnLst>
            <a:rect l="0" t="0" r="r" b="b"/>
            <a:pathLst>
              <a:path w="21600" h="21600" extrusionOk="0">
                <a:moveTo>
                  <a:pt x="9" y="0"/>
                </a:moveTo>
                <a:lnTo>
                  <a:pt x="21600" y="0"/>
                </a:lnTo>
                <a:lnTo>
                  <a:pt x="21591" y="21600"/>
                </a:lnTo>
                <a:lnTo>
                  <a:pt x="0" y="21600"/>
                </a:lnTo>
                <a:lnTo>
                  <a:pt x="9" y="0"/>
                </a:lnTo>
                <a:close/>
              </a:path>
            </a:pathLst>
          </a:custGeom>
          <a:solidFill>
            <a:srgbClr val="FFFFFF"/>
          </a:solidFill>
          <a:ln w="139700" cap="flat">
            <a:solidFill>
              <a:srgbClr val="FFFFF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5" name="Title text information"/>
          <p:cNvSpPr txBox="1"/>
          <p:nvPr/>
        </p:nvSpPr>
        <p:spPr>
          <a:xfrm>
            <a:off x="-4759134" y="2989840"/>
            <a:ext cx="4659933" cy="1121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l">
              <a:lnSpc>
                <a:spcPct val="80000"/>
              </a:lnSpc>
              <a:defRPr sz="2600" b="1">
                <a:solidFill>
                  <a:srgbClr val="34393D"/>
                </a:solidFill>
              </a:defRPr>
            </a:lvl1pPr>
          </a:lstStyle>
          <a:p>
            <a:r>
              <a:rPr lang="ru-RU" sz="2800" dirty="0"/>
              <a:t>Сила, действующая на заряд со </a:t>
            </a:r>
            <a:r>
              <a:rPr lang="ru-RU" sz="2800" dirty="0" err="1"/>
              <a:t>строны</a:t>
            </a:r>
            <a:r>
              <a:rPr lang="ru-RU" sz="2800" dirty="0"/>
              <a:t> магнитного поля</a:t>
            </a:r>
            <a:endParaRPr sz="2800" dirty="0"/>
          </a:p>
        </p:txBody>
      </p:sp>
      <p:sp>
        <p:nvSpPr>
          <p:cNvPr id="146" name="Lorem Ipsum is simply dummy text of the printing and typesetting industry. Lorem Ipsum"/>
          <p:cNvSpPr txBox="1"/>
          <p:nvPr/>
        </p:nvSpPr>
        <p:spPr>
          <a:xfrm>
            <a:off x="-7034050" y="3490811"/>
            <a:ext cx="1315291" cy="95547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fontScale="47500" lnSpcReduction="20000"/>
          </a:bodyPr>
          <a:lstStyle>
            <a:lvl1pPr algn="l"/>
          </a:lstStyle>
          <a:p>
            <a:r>
              <a:rPr dirty="0">
                <a:latin typeface="Poppins Medium" charset="0"/>
                <a:ea typeface="Poppins Medium" charset="0"/>
                <a:cs typeface="Poppins Medium" charset="0"/>
              </a:rPr>
              <a:t>Lorem Ipsum is simply dummy text of the printing and typesetting industry. Lorem Ipsum</a:t>
            </a:r>
          </a:p>
        </p:txBody>
      </p:sp>
      <p:sp>
        <p:nvSpPr>
          <p:cNvPr id="149" name="Shape"/>
          <p:cNvSpPr/>
          <p:nvPr/>
        </p:nvSpPr>
        <p:spPr>
          <a:xfrm>
            <a:off x="-4975632" y="2433571"/>
            <a:ext cx="128074" cy="2374275"/>
          </a:xfrm>
          <a:custGeom>
            <a:avLst/>
            <a:gdLst/>
            <a:ahLst/>
            <a:cxnLst>
              <a:cxn ang="0">
                <a:pos x="wd2" y="hd2"/>
              </a:cxn>
              <a:cxn ang="5400000">
                <a:pos x="wd2" y="hd2"/>
              </a:cxn>
              <a:cxn ang="10800000">
                <a:pos x="wd2" y="hd2"/>
              </a:cxn>
              <a:cxn ang="16200000">
                <a:pos x="wd2" y="hd2"/>
              </a:cxn>
            </a:cxnLst>
            <a:rect l="0" t="0" r="r" b="b"/>
            <a:pathLst>
              <a:path w="21600" h="21600" extrusionOk="0">
                <a:moveTo>
                  <a:pt x="96" y="0"/>
                </a:moveTo>
                <a:cubicBezTo>
                  <a:pt x="3178" y="0"/>
                  <a:pt x="5502" y="0"/>
                  <a:pt x="7471" y="14"/>
                </a:cubicBezTo>
                <a:cubicBezTo>
                  <a:pt x="9440" y="28"/>
                  <a:pt x="11054" y="56"/>
                  <a:pt x="12716" y="112"/>
                </a:cubicBezTo>
                <a:cubicBezTo>
                  <a:pt x="14536" y="182"/>
                  <a:pt x="16162" y="294"/>
                  <a:pt x="17499" y="436"/>
                </a:cubicBezTo>
                <a:cubicBezTo>
                  <a:pt x="18836" y="578"/>
                  <a:pt x="19884" y="751"/>
                  <a:pt x="20546" y="944"/>
                </a:cubicBezTo>
                <a:cubicBezTo>
                  <a:pt x="21073" y="1121"/>
                  <a:pt x="21337" y="1292"/>
                  <a:pt x="21468" y="1503"/>
                </a:cubicBezTo>
                <a:cubicBezTo>
                  <a:pt x="21600" y="1713"/>
                  <a:pt x="21600" y="1963"/>
                  <a:pt x="21600" y="2296"/>
                </a:cubicBezTo>
                <a:lnTo>
                  <a:pt x="21600" y="19315"/>
                </a:lnTo>
                <a:cubicBezTo>
                  <a:pt x="21600" y="19642"/>
                  <a:pt x="21600" y="19889"/>
                  <a:pt x="21468" y="20098"/>
                </a:cubicBezTo>
                <a:cubicBezTo>
                  <a:pt x="21337" y="20308"/>
                  <a:pt x="21073" y="20479"/>
                  <a:pt x="20546" y="20656"/>
                </a:cubicBezTo>
                <a:cubicBezTo>
                  <a:pt x="19884" y="20849"/>
                  <a:pt x="18836" y="21022"/>
                  <a:pt x="17499" y="21164"/>
                </a:cubicBezTo>
                <a:cubicBezTo>
                  <a:pt x="16162" y="21306"/>
                  <a:pt x="14536" y="21418"/>
                  <a:pt x="12716" y="21488"/>
                </a:cubicBezTo>
                <a:cubicBezTo>
                  <a:pt x="11054" y="21544"/>
                  <a:pt x="9440" y="21572"/>
                  <a:pt x="7459" y="21586"/>
                </a:cubicBezTo>
                <a:cubicBezTo>
                  <a:pt x="5478" y="21600"/>
                  <a:pt x="3130" y="21600"/>
                  <a:pt x="0" y="21600"/>
                </a:cubicBezTo>
                <a:lnTo>
                  <a:pt x="96" y="0"/>
                </a:lnTo>
                <a:close/>
              </a:path>
            </a:pathLst>
          </a:custGeom>
          <a:solidFill>
            <a:srgbClr val="82CBF1"/>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5" name="Рисунок 4">
            <a:extLst>
              <a:ext uri="{FF2B5EF4-FFF2-40B4-BE49-F238E27FC236}">
                <a16:creationId xmlns:a16="http://schemas.microsoft.com/office/drawing/2014/main" id="{70C86184-17B0-84C8-CFC6-77EB22221905}"/>
              </a:ext>
            </a:extLst>
          </p:cNvPr>
          <p:cNvSpPr>
            <a:spLocks noGrp="1"/>
          </p:cNvSpPr>
          <p:nvPr>
            <p:ph type="pic" sz="quarter" idx="10"/>
          </p:nvPr>
        </p:nvSpPr>
        <p:spPr>
          <a:xfrm>
            <a:off x="-7935751" y="2396344"/>
            <a:ext cx="1868942" cy="2178565"/>
          </a:xfrm>
        </p:spPr>
      </p:sp>
      <p:pic>
        <p:nvPicPr>
          <p:cNvPr id="10" name="Picture 1">
            <a:extLst>
              <a:ext uri="{FF2B5EF4-FFF2-40B4-BE49-F238E27FC236}">
                <a16:creationId xmlns:a16="http://schemas.microsoft.com/office/drawing/2014/main" id="{22DB8DAD-0014-CF8B-3E1C-5C60D2D559D9}"/>
              </a:ext>
            </a:extLst>
          </p:cNvPr>
          <p:cNvPicPr>
            <a:picLocks noChangeAspect="1"/>
          </p:cNvPicPr>
          <p:nvPr/>
        </p:nvPicPr>
        <p:blipFill>
          <a:blip r:embed="rId2"/>
          <a:stretch>
            <a:fillRect/>
          </a:stretch>
        </p:blipFill>
        <p:spPr>
          <a:xfrm>
            <a:off x="-13030082" y="2621507"/>
            <a:ext cx="7767752" cy="1910103"/>
          </a:xfrm>
          <a:prstGeom prst="rect">
            <a:avLst/>
          </a:prstGeom>
        </p:spPr>
      </p:pic>
      <p:sp>
        <p:nvSpPr>
          <p:cNvPr id="11" name="Shape">
            <a:extLst>
              <a:ext uri="{FF2B5EF4-FFF2-40B4-BE49-F238E27FC236}">
                <a16:creationId xmlns:a16="http://schemas.microsoft.com/office/drawing/2014/main" id="{6DB628AC-9D1E-4CED-68B7-9EC5579AB9B1}"/>
              </a:ext>
            </a:extLst>
          </p:cNvPr>
          <p:cNvSpPr/>
          <p:nvPr/>
        </p:nvSpPr>
        <p:spPr>
          <a:xfrm>
            <a:off x="29242054" y="5856408"/>
            <a:ext cx="1157417" cy="2246608"/>
          </a:xfrm>
          <a:custGeom>
            <a:avLst/>
            <a:gdLst/>
            <a:ahLst/>
            <a:cxnLst>
              <a:cxn ang="0">
                <a:pos x="wd2" y="hd2"/>
              </a:cxn>
              <a:cxn ang="5400000">
                <a:pos x="wd2" y="hd2"/>
              </a:cxn>
              <a:cxn ang="10800000">
                <a:pos x="wd2" y="hd2"/>
              </a:cxn>
              <a:cxn ang="16200000">
                <a:pos x="wd2" y="hd2"/>
              </a:cxn>
            </a:cxnLst>
            <a:rect l="0" t="0" r="r" b="b"/>
            <a:pathLst>
              <a:path w="21600" h="21600" extrusionOk="0">
                <a:moveTo>
                  <a:pt x="2253" y="0"/>
                </a:moveTo>
                <a:lnTo>
                  <a:pt x="19347" y="0"/>
                </a:lnTo>
                <a:cubicBezTo>
                  <a:pt x="19670" y="0"/>
                  <a:pt x="19913" y="0"/>
                  <a:pt x="20120" y="14"/>
                </a:cubicBezTo>
                <a:cubicBezTo>
                  <a:pt x="20326" y="28"/>
                  <a:pt x="20495" y="56"/>
                  <a:pt x="20669" y="112"/>
                </a:cubicBezTo>
                <a:cubicBezTo>
                  <a:pt x="20860" y="182"/>
                  <a:pt x="21030" y="294"/>
                  <a:pt x="21170" y="436"/>
                </a:cubicBezTo>
                <a:cubicBezTo>
                  <a:pt x="21310" y="578"/>
                  <a:pt x="21420" y="751"/>
                  <a:pt x="21490" y="944"/>
                </a:cubicBezTo>
                <a:cubicBezTo>
                  <a:pt x="21545" y="1121"/>
                  <a:pt x="21572" y="1292"/>
                  <a:pt x="21586" y="1503"/>
                </a:cubicBezTo>
                <a:cubicBezTo>
                  <a:pt x="21600" y="1713"/>
                  <a:pt x="21600" y="1963"/>
                  <a:pt x="21600" y="2296"/>
                </a:cubicBezTo>
                <a:lnTo>
                  <a:pt x="21600" y="19315"/>
                </a:lnTo>
                <a:cubicBezTo>
                  <a:pt x="21600" y="19642"/>
                  <a:pt x="21600" y="19889"/>
                  <a:pt x="21586" y="20098"/>
                </a:cubicBezTo>
                <a:cubicBezTo>
                  <a:pt x="21572" y="20308"/>
                  <a:pt x="21545" y="20479"/>
                  <a:pt x="21490" y="20656"/>
                </a:cubicBezTo>
                <a:cubicBezTo>
                  <a:pt x="21420" y="20849"/>
                  <a:pt x="21310" y="21022"/>
                  <a:pt x="21170" y="21164"/>
                </a:cubicBezTo>
                <a:cubicBezTo>
                  <a:pt x="21030" y="21306"/>
                  <a:pt x="20860" y="21418"/>
                  <a:pt x="20669" y="21488"/>
                </a:cubicBezTo>
                <a:cubicBezTo>
                  <a:pt x="20495" y="21544"/>
                  <a:pt x="20326" y="21572"/>
                  <a:pt x="20118" y="21586"/>
                </a:cubicBezTo>
                <a:cubicBezTo>
                  <a:pt x="19911" y="21600"/>
                  <a:pt x="19665" y="21600"/>
                  <a:pt x="19337" y="21600"/>
                </a:cubicBezTo>
                <a:lnTo>
                  <a:pt x="2253" y="21600"/>
                </a:lnTo>
                <a:cubicBezTo>
                  <a:pt x="1930" y="21600"/>
                  <a:pt x="1687" y="21600"/>
                  <a:pt x="1480" y="21586"/>
                </a:cubicBezTo>
                <a:cubicBezTo>
                  <a:pt x="1274" y="21572"/>
                  <a:pt x="1105" y="21544"/>
                  <a:pt x="931" y="21488"/>
                </a:cubicBezTo>
                <a:cubicBezTo>
                  <a:pt x="740" y="21418"/>
                  <a:pt x="570" y="21306"/>
                  <a:pt x="430" y="21164"/>
                </a:cubicBezTo>
                <a:cubicBezTo>
                  <a:pt x="290" y="21022"/>
                  <a:pt x="180" y="20849"/>
                  <a:pt x="110" y="20656"/>
                </a:cubicBezTo>
                <a:cubicBezTo>
                  <a:pt x="55" y="20479"/>
                  <a:pt x="28" y="20308"/>
                  <a:pt x="14" y="20097"/>
                </a:cubicBezTo>
                <a:cubicBezTo>
                  <a:pt x="0" y="19887"/>
                  <a:pt x="0" y="19637"/>
                  <a:pt x="0" y="19304"/>
                </a:cubicBezTo>
                <a:lnTo>
                  <a:pt x="0" y="2285"/>
                </a:lnTo>
                <a:cubicBezTo>
                  <a:pt x="0" y="1958"/>
                  <a:pt x="0" y="1711"/>
                  <a:pt x="14" y="1502"/>
                </a:cubicBezTo>
                <a:cubicBezTo>
                  <a:pt x="28" y="1292"/>
                  <a:pt x="55" y="1121"/>
                  <a:pt x="110" y="944"/>
                </a:cubicBezTo>
                <a:cubicBezTo>
                  <a:pt x="180" y="751"/>
                  <a:pt x="290" y="578"/>
                  <a:pt x="430" y="436"/>
                </a:cubicBezTo>
                <a:cubicBezTo>
                  <a:pt x="570" y="294"/>
                  <a:pt x="740" y="182"/>
                  <a:pt x="931" y="112"/>
                </a:cubicBezTo>
                <a:cubicBezTo>
                  <a:pt x="1105" y="56"/>
                  <a:pt x="1274" y="28"/>
                  <a:pt x="1482" y="14"/>
                </a:cubicBezTo>
                <a:cubicBezTo>
                  <a:pt x="1689" y="0"/>
                  <a:pt x="1935" y="0"/>
                  <a:pt x="2263" y="0"/>
                </a:cubicBezTo>
                <a:lnTo>
                  <a:pt x="2253" y="0"/>
                </a:lnTo>
                <a:close/>
              </a:path>
            </a:pathLst>
          </a:custGeom>
          <a:solidFill>
            <a:srgbClr val="82CBF1"/>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2" name="Shape">
            <a:extLst>
              <a:ext uri="{FF2B5EF4-FFF2-40B4-BE49-F238E27FC236}">
                <a16:creationId xmlns:a16="http://schemas.microsoft.com/office/drawing/2014/main" id="{B7519FFE-335D-5A91-3686-1231D86CFF92}"/>
              </a:ext>
            </a:extLst>
          </p:cNvPr>
          <p:cNvSpPr/>
          <p:nvPr/>
        </p:nvSpPr>
        <p:spPr>
          <a:xfrm>
            <a:off x="38420035" y="5828583"/>
            <a:ext cx="121270" cy="2246607"/>
          </a:xfrm>
          <a:custGeom>
            <a:avLst/>
            <a:gdLst/>
            <a:ahLst/>
            <a:cxnLst>
              <a:cxn ang="0">
                <a:pos x="wd2" y="hd2"/>
              </a:cxn>
              <a:cxn ang="5400000">
                <a:pos x="wd2" y="hd2"/>
              </a:cxn>
              <a:cxn ang="10800000">
                <a:pos x="wd2" y="hd2"/>
              </a:cxn>
              <a:cxn ang="16200000">
                <a:pos x="wd2" y="hd2"/>
              </a:cxn>
            </a:cxnLst>
            <a:rect l="0" t="0" r="r" b="b"/>
            <a:pathLst>
              <a:path w="21600" h="21600" extrusionOk="0">
                <a:moveTo>
                  <a:pt x="96" y="0"/>
                </a:moveTo>
                <a:cubicBezTo>
                  <a:pt x="3178" y="0"/>
                  <a:pt x="5502" y="0"/>
                  <a:pt x="7471" y="14"/>
                </a:cubicBezTo>
                <a:cubicBezTo>
                  <a:pt x="9440" y="28"/>
                  <a:pt x="11054" y="56"/>
                  <a:pt x="12716" y="112"/>
                </a:cubicBezTo>
                <a:cubicBezTo>
                  <a:pt x="14536" y="182"/>
                  <a:pt x="16162" y="294"/>
                  <a:pt x="17499" y="436"/>
                </a:cubicBezTo>
                <a:cubicBezTo>
                  <a:pt x="18836" y="578"/>
                  <a:pt x="19884" y="751"/>
                  <a:pt x="20546" y="944"/>
                </a:cubicBezTo>
                <a:cubicBezTo>
                  <a:pt x="21073" y="1121"/>
                  <a:pt x="21337" y="1292"/>
                  <a:pt x="21468" y="1503"/>
                </a:cubicBezTo>
                <a:cubicBezTo>
                  <a:pt x="21600" y="1713"/>
                  <a:pt x="21600" y="1963"/>
                  <a:pt x="21600" y="2296"/>
                </a:cubicBezTo>
                <a:lnTo>
                  <a:pt x="21600" y="19315"/>
                </a:lnTo>
                <a:cubicBezTo>
                  <a:pt x="21600" y="19642"/>
                  <a:pt x="21600" y="19889"/>
                  <a:pt x="21468" y="20098"/>
                </a:cubicBezTo>
                <a:cubicBezTo>
                  <a:pt x="21337" y="20308"/>
                  <a:pt x="21073" y="20479"/>
                  <a:pt x="20546" y="20656"/>
                </a:cubicBezTo>
                <a:cubicBezTo>
                  <a:pt x="19884" y="20849"/>
                  <a:pt x="18836" y="21022"/>
                  <a:pt x="17499" y="21164"/>
                </a:cubicBezTo>
                <a:cubicBezTo>
                  <a:pt x="16162" y="21306"/>
                  <a:pt x="14536" y="21418"/>
                  <a:pt x="12716" y="21488"/>
                </a:cubicBezTo>
                <a:cubicBezTo>
                  <a:pt x="11054" y="21544"/>
                  <a:pt x="9440" y="21572"/>
                  <a:pt x="7459" y="21586"/>
                </a:cubicBezTo>
                <a:cubicBezTo>
                  <a:pt x="5478" y="21600"/>
                  <a:pt x="3130" y="21600"/>
                  <a:pt x="0" y="21600"/>
                </a:cubicBezTo>
                <a:lnTo>
                  <a:pt x="96" y="0"/>
                </a:lnTo>
                <a:close/>
              </a:path>
            </a:pathLst>
          </a:custGeom>
          <a:solidFill>
            <a:srgbClr val="82CBF1"/>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4" name="Shape">
            <a:extLst>
              <a:ext uri="{FF2B5EF4-FFF2-40B4-BE49-F238E27FC236}">
                <a16:creationId xmlns:a16="http://schemas.microsoft.com/office/drawing/2014/main" id="{A719FCC8-C135-E634-1E23-F85C2079E200}"/>
              </a:ext>
            </a:extLst>
          </p:cNvPr>
          <p:cNvSpPr/>
          <p:nvPr/>
        </p:nvSpPr>
        <p:spPr>
          <a:xfrm>
            <a:off x="30046107" y="5865933"/>
            <a:ext cx="868199" cy="2246608"/>
          </a:xfrm>
          <a:custGeom>
            <a:avLst/>
            <a:gdLst/>
            <a:ahLst/>
            <a:cxnLst>
              <a:cxn ang="0">
                <a:pos x="wd2" y="hd2"/>
              </a:cxn>
              <a:cxn ang="5400000">
                <a:pos x="wd2" y="hd2"/>
              </a:cxn>
              <a:cxn ang="10800000">
                <a:pos x="wd2" y="hd2"/>
              </a:cxn>
              <a:cxn ang="16200000">
                <a:pos x="wd2" y="hd2"/>
              </a:cxn>
            </a:cxnLst>
            <a:rect l="0" t="0" r="r" b="b"/>
            <a:pathLst>
              <a:path w="21600" h="21600" extrusionOk="0">
                <a:moveTo>
                  <a:pt x="9" y="0"/>
                </a:moveTo>
                <a:lnTo>
                  <a:pt x="21600" y="0"/>
                </a:lnTo>
                <a:lnTo>
                  <a:pt x="21591" y="21600"/>
                </a:lnTo>
                <a:lnTo>
                  <a:pt x="0" y="21600"/>
                </a:lnTo>
                <a:lnTo>
                  <a:pt x="9" y="0"/>
                </a:lnTo>
                <a:close/>
              </a:path>
            </a:pathLst>
          </a:custGeom>
          <a:solidFill>
            <a:srgbClr val="FFFFFF"/>
          </a:solidFill>
          <a:ln w="139700" cap="flat">
            <a:solidFill>
              <a:srgbClr val="FFFFF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15" name="Picture 2">
            <a:extLst>
              <a:ext uri="{FF2B5EF4-FFF2-40B4-BE49-F238E27FC236}">
                <a16:creationId xmlns:a16="http://schemas.microsoft.com/office/drawing/2014/main" id="{A795BA88-5A66-82C2-FF42-DCE3A186F4EC}"/>
              </a:ext>
            </a:extLst>
          </p:cNvPr>
          <p:cNvPicPr>
            <a:picLocks noChangeAspect="1"/>
          </p:cNvPicPr>
          <p:nvPr/>
        </p:nvPicPr>
        <p:blipFill>
          <a:blip r:embed="rId3"/>
          <a:stretch>
            <a:fillRect/>
          </a:stretch>
        </p:blipFill>
        <p:spPr>
          <a:xfrm>
            <a:off x="30720116" y="6237522"/>
            <a:ext cx="6551069" cy="1678575"/>
          </a:xfrm>
          <a:prstGeom prst="rect">
            <a:avLst/>
          </a:prstGeom>
        </p:spPr>
      </p:pic>
      <p:pic>
        <p:nvPicPr>
          <p:cNvPr id="16" name="Picture 3">
            <a:extLst>
              <a:ext uri="{FF2B5EF4-FFF2-40B4-BE49-F238E27FC236}">
                <a16:creationId xmlns:a16="http://schemas.microsoft.com/office/drawing/2014/main" id="{74BD7246-6F44-9DD9-3DDE-C13CA577F7EA}"/>
              </a:ext>
            </a:extLst>
          </p:cNvPr>
          <p:cNvPicPr>
            <a:picLocks noChangeAspect="1"/>
          </p:cNvPicPr>
          <p:nvPr/>
        </p:nvPicPr>
        <p:blipFill>
          <a:blip r:embed="rId4"/>
          <a:stretch>
            <a:fillRect/>
          </a:stretch>
        </p:blipFill>
        <p:spPr>
          <a:xfrm>
            <a:off x="31308585" y="8839010"/>
            <a:ext cx="6231500" cy="1340414"/>
          </a:xfrm>
          <a:prstGeom prst="rect">
            <a:avLst/>
          </a:prstGeom>
        </p:spPr>
      </p:pic>
      <p:pic>
        <p:nvPicPr>
          <p:cNvPr id="17" name="Picture 4">
            <a:extLst>
              <a:ext uri="{FF2B5EF4-FFF2-40B4-BE49-F238E27FC236}">
                <a16:creationId xmlns:a16="http://schemas.microsoft.com/office/drawing/2014/main" id="{691E8976-DDB2-223D-B269-AD58249B839F}"/>
              </a:ext>
            </a:extLst>
          </p:cNvPr>
          <p:cNvPicPr>
            <a:picLocks noChangeAspect="1"/>
          </p:cNvPicPr>
          <p:nvPr/>
        </p:nvPicPr>
        <p:blipFill rotWithShape="1">
          <a:blip r:embed="rId5"/>
          <a:srcRect b="19019"/>
          <a:stretch/>
        </p:blipFill>
        <p:spPr>
          <a:xfrm>
            <a:off x="16585226" y="2433571"/>
            <a:ext cx="5697420" cy="6401645"/>
          </a:xfrm>
          <a:prstGeom prst="rect">
            <a:avLst/>
          </a:prstGeom>
        </p:spPr>
      </p:pic>
      <p:sp>
        <p:nvSpPr>
          <p:cNvPr id="18" name="Прямоугольник 17">
            <a:extLst>
              <a:ext uri="{FF2B5EF4-FFF2-40B4-BE49-F238E27FC236}">
                <a16:creationId xmlns:a16="http://schemas.microsoft.com/office/drawing/2014/main" id="{FB9EF18C-EABD-2C17-B985-78CF30D965E3}"/>
              </a:ext>
            </a:extLst>
          </p:cNvPr>
          <p:cNvSpPr/>
          <p:nvPr/>
        </p:nvSpPr>
        <p:spPr>
          <a:xfrm>
            <a:off x="13554553" y="9111844"/>
            <a:ext cx="12949370" cy="954107"/>
          </a:xfrm>
          <a:prstGeom prst="rect">
            <a:avLst/>
          </a:prstGeom>
          <a:noFill/>
        </p:spPr>
        <p:txBody>
          <a:bodyPr wrap="square" lIns="91440" tIns="45720" rIns="91440" bIns="45720">
            <a:spAutoFit/>
          </a:bodyPr>
          <a:lstStyle/>
          <a:p>
            <a:pPr algn="ctr"/>
            <a:r>
              <a:rPr lang="ru-RU" sz="2800" b="1" cap="none" spc="50" dirty="0">
                <a:ln w="0"/>
                <a:solidFill>
                  <a:schemeClr val="bg2"/>
                </a:solidFill>
                <a:effectLst>
                  <a:innerShdw blurRad="63500" dist="50800" dir="13500000">
                    <a:srgbClr val="000000">
                      <a:alpha val="50000"/>
                    </a:srgbClr>
                  </a:innerShdw>
                </a:effectLst>
              </a:rPr>
              <a:t>В однородном магнитном поле </a:t>
            </a:r>
          </a:p>
          <a:p>
            <a:pPr algn="ctr"/>
            <a:r>
              <a:rPr lang="ru-RU" sz="2800" b="1" cap="none" spc="50" dirty="0">
                <a:ln w="0"/>
                <a:solidFill>
                  <a:schemeClr val="bg2"/>
                </a:solidFill>
                <a:effectLst>
                  <a:innerShdw blurRad="63500" dist="50800" dir="13500000">
                    <a:srgbClr val="000000">
                      <a:alpha val="50000"/>
                    </a:srgbClr>
                  </a:innerShdw>
                </a:effectLst>
              </a:rPr>
              <a:t>частица движется по винтовой линии</a:t>
            </a:r>
          </a:p>
        </p:txBody>
      </p:sp>
      <p:pic>
        <p:nvPicPr>
          <p:cNvPr id="19" name="Picture 14">
            <a:extLst>
              <a:ext uri="{FF2B5EF4-FFF2-40B4-BE49-F238E27FC236}">
                <a16:creationId xmlns:a16="http://schemas.microsoft.com/office/drawing/2014/main" id="{D000B738-B4E2-6DD2-1F3F-AEFB959236DA}"/>
              </a:ext>
            </a:extLst>
          </p:cNvPr>
          <p:cNvPicPr>
            <a:picLocks noChangeAspect="1"/>
          </p:cNvPicPr>
          <p:nvPr/>
        </p:nvPicPr>
        <p:blipFill>
          <a:blip r:embed="rId6"/>
          <a:stretch>
            <a:fillRect/>
          </a:stretch>
        </p:blipFill>
        <p:spPr>
          <a:xfrm>
            <a:off x="1205835" y="14154026"/>
            <a:ext cx="5470354" cy="1346680"/>
          </a:xfrm>
          <a:prstGeom prst="rect">
            <a:avLst/>
          </a:prstGeom>
        </p:spPr>
      </p:pic>
      <p:pic>
        <p:nvPicPr>
          <p:cNvPr id="20" name="Рисунок 19">
            <a:extLst>
              <a:ext uri="{FF2B5EF4-FFF2-40B4-BE49-F238E27FC236}">
                <a16:creationId xmlns:a16="http://schemas.microsoft.com/office/drawing/2014/main" id="{1C3F14DD-79CB-FAFB-49EC-B3586BB7EE19}"/>
              </a:ext>
            </a:extLst>
          </p:cNvPr>
          <p:cNvPicPr>
            <a:picLocks noChangeAspect="1"/>
          </p:cNvPicPr>
          <p:nvPr/>
        </p:nvPicPr>
        <p:blipFill>
          <a:blip r:embed="rId7"/>
          <a:stretch>
            <a:fillRect/>
          </a:stretch>
        </p:blipFill>
        <p:spPr>
          <a:xfrm>
            <a:off x="28886337" y="11354378"/>
            <a:ext cx="27813000" cy="27813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0" nodeType="clickEffect">
                                  <p:stCondLst>
                                    <p:cond delay="0"/>
                                  </p:stCondLst>
                                  <p:childTnLst>
                                    <p:animMotion origin="layout" path="M 3.22917E-6 -4.62963E-6 L 0.64733 -0.00324 " pathEditMode="relative" rAng="0" ptsTypes="AA">
                                      <p:cBhvr>
                                        <p:cTn id="14" dur="1000" fill="hold"/>
                                        <p:tgtEl>
                                          <p:spTgt spid="143"/>
                                        </p:tgtEl>
                                        <p:attrNameLst>
                                          <p:attrName>ppt_x</p:attrName>
                                          <p:attrName>ppt_y</p:attrName>
                                        </p:attrNameLst>
                                      </p:cBhvr>
                                      <p:rCtr x="32370" y="-162"/>
                                    </p:animMotion>
                                  </p:childTnLst>
                                </p:cTn>
                              </p:par>
                              <p:par>
                                <p:cTn id="15" presetID="63" presetClass="path" presetSubtype="0" accel="50000" decel="50000" fill="hold" grpId="0" nodeType="withEffect">
                                  <p:stCondLst>
                                    <p:cond delay="0"/>
                                  </p:stCondLst>
                                  <p:childTnLst>
                                    <p:animMotion origin="layout" path="M 2.39583E-6 3.7037E-6 L 0.90325 -0.00429 " pathEditMode="relative" rAng="0" ptsTypes="AA">
                                      <p:cBhvr>
                                        <p:cTn id="16" dur="1000" fill="hold"/>
                                        <p:tgtEl>
                                          <p:spTgt spid="144"/>
                                        </p:tgtEl>
                                        <p:attrNameLst>
                                          <p:attrName>ppt_x</p:attrName>
                                          <p:attrName>ppt_y</p:attrName>
                                        </p:attrNameLst>
                                      </p:cBhvr>
                                      <p:rCtr x="45163" y="-220"/>
                                    </p:animMotion>
                                  </p:childTnLst>
                                </p:cTn>
                              </p:par>
                              <p:par>
                                <p:cTn id="17" presetID="63" presetClass="path" presetSubtype="0" accel="50000" decel="50000" fill="hold" grpId="0" nodeType="withEffect">
                                  <p:stCondLst>
                                    <p:cond delay="0"/>
                                  </p:stCondLst>
                                  <p:childTnLst>
                                    <p:animMotion origin="layout" path="M -6.25E-7 3.7037E-6 L 0.65612 0.01412 " pathEditMode="relative" rAng="0" ptsTypes="AA">
                                      <p:cBhvr>
                                        <p:cTn id="18" dur="1000" fill="hold"/>
                                        <p:tgtEl>
                                          <p:spTgt spid="145"/>
                                        </p:tgtEl>
                                        <p:attrNameLst>
                                          <p:attrName>ppt_x</p:attrName>
                                          <p:attrName>ppt_y</p:attrName>
                                        </p:attrNameLst>
                                      </p:cBhvr>
                                      <p:rCtr x="32806" y="706"/>
                                    </p:animMotion>
                                  </p:childTnLst>
                                </p:cTn>
                              </p:par>
                              <p:par>
                                <p:cTn id="19" presetID="63" presetClass="path" presetSubtype="0" accel="50000" decel="50000" fill="hold" grpId="0" nodeType="withEffect">
                                  <p:stCondLst>
                                    <p:cond delay="0"/>
                                  </p:stCondLst>
                                  <p:childTnLst>
                                    <p:animMotion origin="layout" path="M -1.66667E-6 -1.85185E-6 L 0.18333 0.09815 " pathEditMode="relative" rAng="0" ptsTypes="AA">
                                      <p:cBhvr>
                                        <p:cTn id="20" dur="1000" fill="hold"/>
                                        <p:tgtEl>
                                          <p:spTgt spid="146"/>
                                        </p:tgtEl>
                                        <p:attrNameLst>
                                          <p:attrName>ppt_x</p:attrName>
                                          <p:attrName>ppt_y</p:attrName>
                                        </p:attrNameLst>
                                      </p:cBhvr>
                                      <p:rCtr x="9167" y="4907"/>
                                    </p:animMotion>
                                  </p:childTnLst>
                                </p:cTn>
                              </p:par>
                              <p:par>
                                <p:cTn id="21" presetID="63" presetClass="path" presetSubtype="0" accel="50000" decel="50000" fill="hold" nodeType="withEffect">
                                  <p:stCondLst>
                                    <p:cond delay="0"/>
                                  </p:stCondLst>
                                  <p:childTnLst>
                                    <p:animMotion origin="layout" path="M -6.25E-7 3.33333E-6 L 0.20736 0.17314 " pathEditMode="relative" rAng="0" ptsTypes="AA">
                                      <p:cBhvr>
                                        <p:cTn id="22" dur="1000" fill="hold"/>
                                        <p:tgtEl>
                                          <p:spTgt spid="5"/>
                                        </p:tgtEl>
                                        <p:attrNameLst>
                                          <p:attrName>ppt_x</p:attrName>
                                          <p:attrName>ppt_y</p:attrName>
                                        </p:attrNameLst>
                                      </p:cBhvr>
                                      <p:rCtr x="10371" y="8657"/>
                                    </p:animMotion>
                                  </p:childTnLst>
                                </p:cTn>
                              </p:par>
                              <p:par>
                                <p:cTn id="23" presetID="63" presetClass="path" presetSubtype="0" accel="50000" decel="50000" fill="hold" nodeType="withEffect">
                                  <p:stCondLst>
                                    <p:cond delay="0"/>
                                  </p:stCondLst>
                                  <p:childTnLst>
                                    <p:animMotion origin="layout" path="M -4.89583E-6 -3.88889E-6 L 0.65098 0.00452 " pathEditMode="relative" rAng="0" ptsTypes="AA">
                                      <p:cBhvr>
                                        <p:cTn id="24" dur="1000" fill="hold"/>
                                        <p:tgtEl>
                                          <p:spTgt spid="10"/>
                                        </p:tgtEl>
                                        <p:attrNameLst>
                                          <p:attrName>ppt_x</p:attrName>
                                          <p:attrName>ppt_y</p:attrName>
                                        </p:attrNameLst>
                                      </p:cBhvr>
                                      <p:rCtr x="32552" y="220"/>
                                    </p:animMotion>
                                  </p:childTnLst>
                                </p:cTn>
                              </p:par>
                              <p:par>
                                <p:cTn id="25" presetID="42" presetClass="path" presetSubtype="0" accel="50000" decel="50000" fill="hold" grpId="0" nodeType="withEffect">
                                  <p:stCondLst>
                                    <p:cond delay="0"/>
                                  </p:stCondLst>
                                  <p:childTnLst>
                                    <p:animMotion origin="layout" path="M 2.29167E-6 -4.62963E-6 L 0.64284 0.00128 " pathEditMode="relative" rAng="0" ptsTypes="AA">
                                      <p:cBhvr>
                                        <p:cTn id="26" dur="1000" fill="hold"/>
                                        <p:tgtEl>
                                          <p:spTgt spid="149"/>
                                        </p:tgtEl>
                                        <p:attrNameLst>
                                          <p:attrName>ppt_x</p:attrName>
                                          <p:attrName>ppt_y</p:attrName>
                                        </p:attrNameLst>
                                      </p:cBhvr>
                                      <p:rCtr x="32142" y="58"/>
                                    </p:animMotion>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grpId="0" nodeType="clickEffect">
                                  <p:stCondLst>
                                    <p:cond delay="0"/>
                                  </p:stCondLst>
                                  <p:childTnLst>
                                    <p:animMotion origin="layout" path="M 4.47917E-6 -2.40741E-6 L -0.97338 -0.00845 " pathEditMode="relative" rAng="0" ptsTypes="AA">
                                      <p:cBhvr>
                                        <p:cTn id="30" dur="1000" fill="hold"/>
                                        <p:tgtEl>
                                          <p:spTgt spid="130"/>
                                        </p:tgtEl>
                                        <p:attrNameLst>
                                          <p:attrName>ppt_x</p:attrName>
                                          <p:attrName>ppt_y</p:attrName>
                                        </p:attrNameLst>
                                      </p:cBhvr>
                                      <p:rCtr x="-48672" y="-428"/>
                                    </p:animMotion>
                                  </p:childTnLst>
                                </p:cTn>
                              </p:par>
                              <p:par>
                                <p:cTn id="31" presetID="35" presetClass="path" presetSubtype="0" accel="50000" decel="50000" fill="hold" grpId="0" nodeType="withEffect">
                                  <p:stCondLst>
                                    <p:cond delay="0"/>
                                  </p:stCondLst>
                                  <p:childTnLst>
                                    <p:animMotion origin="layout" path="M -9.375E-7 4.25926E-6 L -0.41641 0.14502 " pathEditMode="relative" rAng="0" ptsTypes="AA">
                                      <p:cBhvr>
                                        <p:cTn id="32" dur="1000" fill="hold"/>
                                        <p:tgtEl>
                                          <p:spTgt spid="131"/>
                                        </p:tgtEl>
                                        <p:attrNameLst>
                                          <p:attrName>ppt_x</p:attrName>
                                          <p:attrName>ppt_y</p:attrName>
                                        </p:attrNameLst>
                                      </p:cBhvr>
                                      <p:rCtr x="-20820" y="7245"/>
                                    </p:animMotion>
                                  </p:childTnLst>
                                </p:cTn>
                              </p:par>
                              <p:par>
                                <p:cTn id="33" presetID="35" presetClass="path" presetSubtype="0" accel="50000" decel="50000" fill="hold" grpId="0" nodeType="withEffect">
                                  <p:stCondLst>
                                    <p:cond delay="0"/>
                                  </p:stCondLst>
                                  <p:childTnLst>
                                    <p:animMotion origin="layout" path="M 3.33333E-6 3.7037E-6 L -0.97097 -0.01227 " pathEditMode="relative" rAng="0" ptsTypes="AA">
                                      <p:cBhvr>
                                        <p:cTn id="34" dur="1000" fill="hold"/>
                                        <p:tgtEl>
                                          <p:spTgt spid="11"/>
                                        </p:tgtEl>
                                        <p:attrNameLst>
                                          <p:attrName>ppt_x</p:attrName>
                                          <p:attrName>ppt_y</p:attrName>
                                        </p:attrNameLst>
                                      </p:cBhvr>
                                      <p:rCtr x="-48548" y="-613"/>
                                    </p:animMotion>
                                  </p:childTnLst>
                                </p:cTn>
                              </p:par>
                              <p:par>
                                <p:cTn id="35" presetID="35" presetClass="path" presetSubtype="0" accel="50000" decel="50000" fill="hold" grpId="0" nodeType="withEffect">
                                  <p:stCondLst>
                                    <p:cond delay="0"/>
                                  </p:stCondLst>
                                  <p:childTnLst>
                                    <p:animMotion origin="layout" path="M 5E-6 1.2963E-6 L -0.97461 -0.01898 " pathEditMode="relative" rAng="0" ptsTypes="AA">
                                      <p:cBhvr>
                                        <p:cTn id="36" dur="1000" fill="hold"/>
                                        <p:tgtEl>
                                          <p:spTgt spid="12"/>
                                        </p:tgtEl>
                                        <p:attrNameLst>
                                          <p:attrName>ppt_x</p:attrName>
                                          <p:attrName>ppt_y</p:attrName>
                                        </p:attrNameLst>
                                      </p:cBhvr>
                                      <p:rCtr x="-48730" y="-949"/>
                                    </p:animMotion>
                                  </p:childTnLst>
                                </p:cTn>
                              </p:par>
                              <p:par>
                                <p:cTn id="37" presetID="35" presetClass="path" presetSubtype="0" accel="50000" decel="50000" fill="hold" grpId="0" nodeType="withEffect">
                                  <p:stCondLst>
                                    <p:cond delay="0"/>
                                  </p:stCondLst>
                                  <p:childTnLst>
                                    <p:animMotion origin="layout" path="M 0 -7.40741E-7 L -0.97409 -0.01366 " pathEditMode="relative" rAng="0" ptsTypes="AA">
                                      <p:cBhvr>
                                        <p:cTn id="38" dur="1000" fill="hold"/>
                                        <p:tgtEl>
                                          <p:spTgt spid="14"/>
                                        </p:tgtEl>
                                        <p:attrNameLst>
                                          <p:attrName>ppt_x</p:attrName>
                                          <p:attrName>ppt_y</p:attrName>
                                        </p:attrNameLst>
                                      </p:cBhvr>
                                      <p:rCtr x="-48704" y="-683"/>
                                    </p:animMotion>
                                  </p:childTnLst>
                                </p:cTn>
                              </p:par>
                              <p:par>
                                <p:cTn id="39" presetID="35" presetClass="path" presetSubtype="0" accel="50000" decel="50000" fill="hold" nodeType="withEffect">
                                  <p:stCondLst>
                                    <p:cond delay="0"/>
                                  </p:stCondLst>
                                  <p:childTnLst>
                                    <p:animMotion origin="layout" path="M -6.25E-7 -2.22222E-6 L -0.95872 -0.02014 " pathEditMode="relative" rAng="0" ptsTypes="AA">
                                      <p:cBhvr>
                                        <p:cTn id="40" dur="1000" fill="hold"/>
                                        <p:tgtEl>
                                          <p:spTgt spid="15"/>
                                        </p:tgtEl>
                                        <p:attrNameLst>
                                          <p:attrName>ppt_x</p:attrName>
                                          <p:attrName>ppt_y</p:attrName>
                                        </p:attrNameLst>
                                      </p:cBhvr>
                                      <p:rCtr x="-47936" y="-1007"/>
                                    </p:animMotion>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grpId="0" nodeType="clickEffect">
                                  <p:stCondLst>
                                    <p:cond delay="0"/>
                                  </p:stCondLst>
                                  <p:childTnLst>
                                    <p:animMotion origin="layout" path="M -3.125E-7 1.66667E-6 L -0.98268 -0.04086 " pathEditMode="relative" rAng="0" ptsTypes="AA">
                                      <p:cBhvr>
                                        <p:cTn id="44" dur="1000" fill="hold"/>
                                        <p:tgtEl>
                                          <p:spTgt spid="135"/>
                                        </p:tgtEl>
                                        <p:attrNameLst>
                                          <p:attrName>ppt_x</p:attrName>
                                          <p:attrName>ppt_y</p:attrName>
                                        </p:attrNameLst>
                                      </p:cBhvr>
                                      <p:rCtr x="-49134" y="-2049"/>
                                    </p:animMotion>
                                  </p:childTnLst>
                                </p:cTn>
                              </p:par>
                              <p:par>
                                <p:cTn id="45" presetID="35" presetClass="path" presetSubtype="0" accel="50000" decel="50000" fill="hold" grpId="0" nodeType="withEffect">
                                  <p:stCondLst>
                                    <p:cond delay="0"/>
                                  </p:stCondLst>
                                  <p:childTnLst>
                                    <p:animMotion origin="layout" path="M -0.00104 0.00104 L -0.98372 -0.0397 " pathEditMode="relative" rAng="0" ptsTypes="AA">
                                      <p:cBhvr>
                                        <p:cTn id="46" dur="1000" fill="hold"/>
                                        <p:tgtEl>
                                          <p:spTgt spid="136"/>
                                        </p:tgtEl>
                                        <p:attrNameLst>
                                          <p:attrName>ppt_x</p:attrName>
                                          <p:attrName>ppt_y</p:attrName>
                                        </p:attrNameLst>
                                      </p:cBhvr>
                                      <p:rCtr x="-49134" y="-2037"/>
                                    </p:animMotion>
                                  </p:childTnLst>
                                </p:cTn>
                              </p:par>
                              <p:par>
                                <p:cTn id="47" presetID="35" presetClass="path" presetSubtype="0" accel="50000" decel="50000" fill="hold" grpId="0" nodeType="withEffect">
                                  <p:stCondLst>
                                    <p:cond delay="0"/>
                                  </p:stCondLst>
                                  <p:childTnLst>
                                    <p:animMotion origin="layout" path="M 1.875E-6 1.85185E-7 L -0.98425 -0.03692 " pathEditMode="relative" rAng="0" ptsTypes="AA">
                                      <p:cBhvr>
                                        <p:cTn id="48" dur="1000" fill="hold"/>
                                        <p:tgtEl>
                                          <p:spTgt spid="137"/>
                                        </p:tgtEl>
                                        <p:attrNameLst>
                                          <p:attrName>ppt_x</p:attrName>
                                          <p:attrName>ppt_y</p:attrName>
                                        </p:attrNameLst>
                                      </p:cBhvr>
                                      <p:rCtr x="-49212" y="-1852"/>
                                    </p:animMotion>
                                  </p:childTnLst>
                                </p:cTn>
                              </p:par>
                              <p:par>
                                <p:cTn id="49" presetID="35" presetClass="path" presetSubtype="0" accel="50000" decel="50000" fill="hold" grpId="0" nodeType="withEffect">
                                  <p:stCondLst>
                                    <p:cond delay="0"/>
                                  </p:stCondLst>
                                  <p:childTnLst>
                                    <p:animMotion origin="layout" path="M -2.5E-6 -3.14815E-6 L -0.98281 -0.02071 " pathEditMode="relative" rAng="0" ptsTypes="AA">
                                      <p:cBhvr>
                                        <p:cTn id="50" dur="1000" fill="hold"/>
                                        <p:tgtEl>
                                          <p:spTgt spid="141"/>
                                        </p:tgtEl>
                                        <p:attrNameLst>
                                          <p:attrName>ppt_x</p:attrName>
                                          <p:attrName>ppt_y</p:attrName>
                                        </p:attrNameLst>
                                      </p:cBhvr>
                                      <p:rCtr x="-49141" y="-1042"/>
                                    </p:animMotion>
                                  </p:childTnLst>
                                </p:cTn>
                              </p:par>
                              <p:par>
                                <p:cTn id="51" presetID="35" presetClass="path" presetSubtype="0" accel="50000" decel="50000" fill="hold" nodeType="withEffect">
                                  <p:stCondLst>
                                    <p:cond delay="0"/>
                                  </p:stCondLst>
                                  <p:childTnLst>
                                    <p:animMotion origin="layout" path="M 1.25E-6 2.96296E-6 L -0.96758 -0.02512 " pathEditMode="relative" rAng="0" ptsTypes="AA">
                                      <p:cBhvr>
                                        <p:cTn id="52" dur="1000" fill="hold"/>
                                        <p:tgtEl>
                                          <p:spTgt spid="16"/>
                                        </p:tgtEl>
                                        <p:attrNameLst>
                                          <p:attrName>ppt_x</p:attrName>
                                          <p:attrName>ppt_y</p:attrName>
                                        </p:attrNameLst>
                                      </p:cBhvr>
                                      <p:rCtr x="-48379" y="-1262"/>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1.45833E-6 1.48148E-6 L 0.00872 -0.20139 " pathEditMode="relative" rAng="0" ptsTypes="AA">
                                      <p:cBhvr>
                                        <p:cTn id="64" dur="1000" fill="hold"/>
                                        <p:tgtEl>
                                          <p:spTgt spid="19"/>
                                        </p:tgtEl>
                                        <p:attrNameLst>
                                          <p:attrName>ppt_x</p:attrName>
                                          <p:attrName>ppt_y</p:attrName>
                                        </p:attrNameLst>
                                      </p:cBhvr>
                                      <p:rCtr x="436" y="-10069"/>
                                    </p:animMotion>
                                  </p:childTnLst>
                                </p:cTn>
                              </p:par>
                              <p:par>
                                <p:cTn id="65" presetID="63" presetClass="path" presetSubtype="0" accel="50000" decel="50000" fill="hold" grpId="0" nodeType="withEffect">
                                  <p:stCondLst>
                                    <p:cond delay="0"/>
                                  </p:stCondLst>
                                  <p:childTnLst>
                                    <p:animMotion origin="layout" path="M -2.29167E-6 -4.25926E-6 L 0.67279 -0.014 " pathEditMode="relative" rAng="0" ptsTypes="AA">
                                      <p:cBhvr>
                                        <p:cTn id="66" dur="1000" fill="hold"/>
                                        <p:tgtEl>
                                          <p:spTgt spid="138"/>
                                        </p:tgtEl>
                                        <p:attrNameLst>
                                          <p:attrName>ppt_x</p:attrName>
                                          <p:attrName>ppt_y</p:attrName>
                                        </p:attrNameLst>
                                      </p:cBhvr>
                                      <p:rCtr x="33639" y="-706"/>
                                    </p:animMotion>
                                  </p:childTnLst>
                                </p:cTn>
                              </p:par>
                            </p:childTnLst>
                          </p:cTn>
                        </p:par>
                      </p:childTnLst>
                    </p:cTn>
                  </p:par>
                  <p:par>
                    <p:cTn id="67" fill="hold">
                      <p:stCondLst>
                        <p:cond delay="indefinite"/>
                      </p:stCondLst>
                      <p:childTnLst>
                        <p:par>
                          <p:cTn id="68" fill="hold">
                            <p:stCondLst>
                              <p:cond delay="0"/>
                            </p:stCondLst>
                            <p:childTnLst>
                              <p:par>
                                <p:cTn id="69" presetID="63" presetClass="path" presetSubtype="0" accel="50000" decel="50000" fill="hold" nodeType="clickEffect">
                                  <p:stCondLst>
                                    <p:cond delay="0"/>
                                  </p:stCondLst>
                                  <p:childTnLst>
                                    <p:animMotion origin="layout" path="M 2.08333E-6 3.33333E-6 L -1.25944 -1.34514 " pathEditMode="relative" rAng="0" ptsTypes="AA">
                                      <p:cBhvr>
                                        <p:cTn id="70" dur="2000" fill="hold"/>
                                        <p:tgtEl>
                                          <p:spTgt spid="20"/>
                                        </p:tgtEl>
                                        <p:attrNameLst>
                                          <p:attrName>ppt_x</p:attrName>
                                          <p:attrName>ppt_y</p:attrName>
                                        </p:attrNameLst>
                                      </p:cBhvr>
                                      <p:rCtr x="-62975" y="-672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30" grpId="0"/>
      <p:bldP spid="131" grpId="0"/>
      <p:bldP spid="135" grpId="0" animBg="1"/>
      <p:bldP spid="136" grpId="0" animBg="1"/>
      <p:bldP spid="137" grpId="0"/>
      <p:bldP spid="138" grpId="0"/>
      <p:bldP spid="141" grpId="0" animBg="1"/>
      <p:bldP spid="143" grpId="0" animBg="1"/>
      <p:bldP spid="144" grpId="0" animBg="1"/>
      <p:bldP spid="145" grpId="0"/>
      <p:bldP spid="146" grpId="0"/>
      <p:bldP spid="149" grpId="0" animBg="1"/>
      <p:bldP spid="11" grpId="0" animBg="1"/>
      <p:bldP spid="12" grpId="0" animBg="1"/>
      <p:bldP spid="14" grpId="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242AB7DD-3684-80D1-D041-1F71E75E7193}"/>
              </a:ext>
            </a:extLst>
          </p:cNvPr>
          <p:cNvPicPr>
            <a:picLocks noChangeAspect="1"/>
          </p:cNvPicPr>
          <p:nvPr/>
        </p:nvPicPr>
        <p:blipFill>
          <a:blip r:embed="rId2"/>
          <a:stretch>
            <a:fillRect/>
          </a:stretch>
        </p:blipFill>
        <p:spPr>
          <a:xfrm>
            <a:off x="-9691050" y="-9407617"/>
            <a:ext cx="10473777" cy="10505518"/>
          </a:xfrm>
          <a:prstGeom prst="rect">
            <a:avLst/>
          </a:prstGeom>
        </p:spPr>
      </p:pic>
      <p:pic>
        <p:nvPicPr>
          <p:cNvPr id="9" name="Рисунок 8">
            <a:extLst>
              <a:ext uri="{FF2B5EF4-FFF2-40B4-BE49-F238E27FC236}">
                <a16:creationId xmlns:a16="http://schemas.microsoft.com/office/drawing/2014/main" id="{87469CCA-D881-9088-A8C4-EE09FA24C6E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17" b="7817"/>
          <a:stretch>
            <a:fillRect/>
          </a:stretch>
        </p:blipFill>
        <p:spPr>
          <a:xfrm>
            <a:off x="16273463" y="0"/>
            <a:ext cx="8143875" cy="6870700"/>
          </a:xfrm>
          <a:solidFill>
            <a:schemeClr val="tx1"/>
          </a:solidFill>
        </p:spPr>
      </p:pic>
      <p:pic>
        <p:nvPicPr>
          <p:cNvPr id="3" name="Рисунок 2">
            <a:extLst>
              <a:ext uri="{FF2B5EF4-FFF2-40B4-BE49-F238E27FC236}">
                <a16:creationId xmlns:a16="http://schemas.microsoft.com/office/drawing/2014/main" id="{3DE63F32-5CA1-844A-AA43-35217999A2AC}"/>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4118" r="4118"/>
          <a:stretch>
            <a:fillRect/>
          </a:stretch>
        </p:blipFill>
        <p:spPr>
          <a:xfrm>
            <a:off x="8140700" y="6870700"/>
            <a:ext cx="8132763" cy="6845300"/>
          </a:xfrm>
          <a:solidFill>
            <a:schemeClr val="tx1"/>
          </a:solidFill>
        </p:spPr>
      </p:pic>
      <p:sp>
        <p:nvSpPr>
          <p:cNvPr id="237" name="Gallery &amp;…"/>
          <p:cNvSpPr txBox="1"/>
          <p:nvPr/>
        </p:nvSpPr>
        <p:spPr>
          <a:xfrm>
            <a:off x="782727" y="2012161"/>
            <a:ext cx="6991350" cy="448668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gn="l">
              <a:defRPr sz="6400" b="1">
                <a:solidFill>
                  <a:srgbClr val="34393D"/>
                </a:solidFill>
              </a:defRPr>
            </a:pPr>
            <a:r>
              <a:rPr lang="ru-RU" sz="8800" dirty="0">
                <a:solidFill>
                  <a:srgbClr val="FFFFFF"/>
                </a:solidFill>
              </a:rPr>
              <a:t>Устройство циклотрона</a:t>
            </a:r>
            <a:endParaRPr sz="8800" dirty="0">
              <a:solidFill>
                <a:srgbClr val="FFFFFF"/>
              </a:solidFill>
            </a:endParaRPr>
          </a:p>
        </p:txBody>
      </p:sp>
      <p:sp>
        <p:nvSpPr>
          <p:cNvPr id="238" name="demo slide"/>
          <p:cNvSpPr txBox="1"/>
          <p:nvPr/>
        </p:nvSpPr>
        <p:spPr>
          <a:xfrm>
            <a:off x="399478" y="349078"/>
            <a:ext cx="3878924" cy="44627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solidFill>
                  <a:srgbClr val="FFFFFF"/>
                </a:solidFill>
                <a:latin typeface="Poppins SemiBold"/>
                <a:ea typeface="Poppins SemiBold"/>
                <a:cs typeface="Poppins SemiBold"/>
                <a:sym typeface="Poppins SemiBold"/>
              </a:defRPr>
            </a:lvl1pPr>
          </a:lstStyle>
          <a:p>
            <a:r>
              <a:rPr lang="en-US" sz="2400" dirty="0"/>
              <a:t>4</a:t>
            </a:r>
            <a:endParaRPr sz="2400" dirty="0"/>
          </a:p>
        </p:txBody>
      </p:sp>
      <p:sp>
        <p:nvSpPr>
          <p:cNvPr id="247" name="Title text info"/>
          <p:cNvSpPr txBox="1"/>
          <p:nvPr/>
        </p:nvSpPr>
        <p:spPr>
          <a:xfrm>
            <a:off x="919730" y="10085445"/>
            <a:ext cx="6301241" cy="2153859"/>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ctr">
              <a:lnSpc>
                <a:spcPct val="80000"/>
              </a:lnSpc>
              <a:defRPr sz="2600" b="1">
                <a:solidFill>
                  <a:srgbClr val="34393D"/>
                </a:solidFill>
              </a:defRPr>
            </a:lvl1pPr>
          </a:lstStyle>
          <a:p>
            <a:r>
              <a:rPr lang="ru-RU" sz="2400" b="0" dirty="0"/>
              <a:t>В зазор электромагнита помещают два электрода. На эти электроды (</a:t>
            </a:r>
            <a:r>
              <a:rPr lang="ru-RU" sz="2400" b="0" dirty="0" err="1"/>
              <a:t>дуанты</a:t>
            </a:r>
            <a:r>
              <a:rPr lang="ru-RU" sz="2400" b="0" dirty="0"/>
              <a:t>), подается напряжение от генератора.</a:t>
            </a:r>
          </a:p>
          <a:p>
            <a:r>
              <a:rPr lang="ru-RU" sz="2400" b="0" dirty="0"/>
              <a:t> </a:t>
            </a:r>
          </a:p>
          <a:p>
            <a:r>
              <a:rPr lang="ru-RU" sz="2400" b="0" dirty="0"/>
              <a:t>Вблизи центра есть источник ионов. </a:t>
            </a:r>
          </a:p>
          <a:p>
            <a:r>
              <a:rPr lang="ru-RU" sz="2400" b="0" dirty="0"/>
              <a:t>Вся система помещается в вакуумную камеру.</a:t>
            </a:r>
          </a:p>
        </p:txBody>
      </p:sp>
      <p:sp>
        <p:nvSpPr>
          <p:cNvPr id="10" name="Title text info">
            <a:extLst>
              <a:ext uri="{FF2B5EF4-FFF2-40B4-BE49-F238E27FC236}">
                <a16:creationId xmlns:a16="http://schemas.microsoft.com/office/drawing/2014/main" id="{B24D81C2-78AA-6265-7AF7-896C9EE7A473}"/>
              </a:ext>
            </a:extLst>
          </p:cNvPr>
          <p:cNvSpPr txBox="1"/>
          <p:nvPr/>
        </p:nvSpPr>
        <p:spPr>
          <a:xfrm>
            <a:off x="18005843" y="10085445"/>
            <a:ext cx="4930118" cy="2153859"/>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ctr">
              <a:lnSpc>
                <a:spcPct val="80000"/>
              </a:lnSpc>
              <a:defRPr sz="2600" b="1">
                <a:solidFill>
                  <a:srgbClr val="34393D"/>
                </a:solidFill>
              </a:defRPr>
            </a:lvl1pPr>
          </a:lstStyle>
          <a:p>
            <a:r>
              <a:rPr lang="ru-RU" sz="2400" b="0" dirty="0"/>
              <a:t>К моменту выхода иона из полости I направление электрического поля изменится на обратное, ион вновь ускорится и внутри полости </a:t>
            </a:r>
            <a:r>
              <a:rPr lang="ru-RU" sz="2400" b="0" dirty="0" err="1"/>
              <a:t>дуанта</a:t>
            </a:r>
            <a:r>
              <a:rPr lang="ru-RU" sz="2400" b="0" dirty="0"/>
              <a:t> II опишет окружность уже большего радиуса.</a:t>
            </a:r>
          </a:p>
        </p:txBody>
      </p:sp>
      <p:sp>
        <p:nvSpPr>
          <p:cNvPr id="12" name="TextBox 11">
            <a:extLst>
              <a:ext uri="{FF2B5EF4-FFF2-40B4-BE49-F238E27FC236}">
                <a16:creationId xmlns:a16="http://schemas.microsoft.com/office/drawing/2014/main" id="{34BE3964-A88E-0F39-E4F5-D8BF2F70B3CB}"/>
              </a:ext>
            </a:extLst>
          </p:cNvPr>
          <p:cNvSpPr txBox="1"/>
          <p:nvPr/>
        </p:nvSpPr>
        <p:spPr>
          <a:xfrm>
            <a:off x="9093242" y="2916676"/>
            <a:ext cx="6229267" cy="267765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ru-RU" sz="2400" dirty="0">
                <a:solidFill>
                  <a:schemeClr val="tx2">
                    <a:lumMod val="10000"/>
                  </a:schemeClr>
                </a:solidFill>
              </a:rPr>
              <a:t>Ион, вылетевший из источника в то время, когда электрод I имеет отрицательный потенциал, ускорится в промежутке между </a:t>
            </a:r>
            <a:r>
              <a:rPr lang="ru-RU" sz="2400" dirty="0" err="1">
                <a:solidFill>
                  <a:schemeClr val="tx2">
                    <a:lumMod val="10000"/>
                  </a:schemeClr>
                </a:solidFill>
              </a:rPr>
              <a:t>дуантами</a:t>
            </a:r>
            <a:r>
              <a:rPr lang="ru-RU" sz="2400" dirty="0">
                <a:solidFill>
                  <a:schemeClr val="tx2">
                    <a:lumMod val="10000"/>
                  </a:schemeClr>
                </a:solidFill>
              </a:rPr>
              <a:t> и попадает в полость </a:t>
            </a:r>
            <a:r>
              <a:rPr lang="ru-RU" sz="2400" dirty="0" err="1">
                <a:solidFill>
                  <a:schemeClr val="tx2">
                    <a:lumMod val="10000"/>
                  </a:schemeClr>
                </a:solidFill>
              </a:rPr>
              <a:t>дуанта</a:t>
            </a:r>
            <a:r>
              <a:rPr lang="ru-RU" sz="2400" dirty="0">
                <a:solidFill>
                  <a:schemeClr val="tx2">
                    <a:lumMod val="10000"/>
                  </a:schemeClr>
                </a:solidFill>
              </a:rPr>
              <a:t>. В ней ион опишет полуокружность постоянного радиуса, так как в полости </a:t>
            </a:r>
            <a:r>
              <a:rPr lang="ru-RU" sz="2400" dirty="0" err="1">
                <a:solidFill>
                  <a:schemeClr val="tx2">
                    <a:lumMod val="10000"/>
                  </a:schemeClr>
                </a:solidFill>
              </a:rPr>
              <a:t>дуанта</a:t>
            </a:r>
            <a:r>
              <a:rPr lang="ru-RU" sz="2400" dirty="0">
                <a:solidFill>
                  <a:schemeClr val="tx2">
                    <a:lumMod val="10000"/>
                  </a:schemeClr>
                </a:solidFill>
              </a:rPr>
              <a:t> поле отсутствует. </a:t>
            </a:r>
          </a:p>
        </p:txBody>
      </p:sp>
      <p:pic>
        <p:nvPicPr>
          <p:cNvPr id="14" name="Рисунок 13">
            <a:extLst>
              <a:ext uri="{FF2B5EF4-FFF2-40B4-BE49-F238E27FC236}">
                <a16:creationId xmlns:a16="http://schemas.microsoft.com/office/drawing/2014/main" id="{BD651436-1029-EC91-4AB6-B02FD8BD6D9F}"/>
              </a:ext>
            </a:extLst>
          </p:cNvPr>
          <p:cNvPicPr>
            <a:picLocks noChangeAspect="1"/>
          </p:cNvPicPr>
          <p:nvPr/>
        </p:nvPicPr>
        <p:blipFill>
          <a:blip r:embed="rId2"/>
          <a:stretch>
            <a:fillRect/>
          </a:stretch>
        </p:blipFill>
        <p:spPr>
          <a:xfrm>
            <a:off x="22149348" y="-2616348"/>
            <a:ext cx="2011854" cy="2017951"/>
          </a:xfrm>
          <a:prstGeom prst="rect">
            <a:avLst/>
          </a:prstGeom>
        </p:spPr>
      </p:pic>
      <p:pic>
        <p:nvPicPr>
          <p:cNvPr id="15" name="Рисунок 14">
            <a:extLst>
              <a:ext uri="{FF2B5EF4-FFF2-40B4-BE49-F238E27FC236}">
                <a16:creationId xmlns:a16="http://schemas.microsoft.com/office/drawing/2014/main" id="{706B2A13-357C-EAE5-17EB-F378FD8736F2}"/>
              </a:ext>
            </a:extLst>
          </p:cNvPr>
          <p:cNvPicPr>
            <a:picLocks noChangeAspect="1"/>
          </p:cNvPicPr>
          <p:nvPr/>
        </p:nvPicPr>
        <p:blipFill>
          <a:blip r:embed="rId2"/>
          <a:stretch>
            <a:fillRect/>
          </a:stretch>
        </p:blipFill>
        <p:spPr>
          <a:xfrm>
            <a:off x="26043575" y="11162374"/>
            <a:ext cx="2011854" cy="2017951"/>
          </a:xfrm>
          <a:prstGeom prst="rect">
            <a:avLst/>
          </a:prstGeom>
        </p:spPr>
      </p:pic>
      <p:pic>
        <p:nvPicPr>
          <p:cNvPr id="16" name="Рисунок 15">
            <a:extLst>
              <a:ext uri="{FF2B5EF4-FFF2-40B4-BE49-F238E27FC236}">
                <a16:creationId xmlns:a16="http://schemas.microsoft.com/office/drawing/2014/main" id="{96EA14A6-A10E-9488-F35C-4054CF5DA770}"/>
              </a:ext>
            </a:extLst>
          </p:cNvPr>
          <p:cNvPicPr>
            <a:picLocks noChangeAspect="1"/>
          </p:cNvPicPr>
          <p:nvPr/>
        </p:nvPicPr>
        <p:blipFill>
          <a:blip r:embed="rId2"/>
          <a:stretch>
            <a:fillRect/>
          </a:stretch>
        </p:blipFill>
        <p:spPr>
          <a:xfrm>
            <a:off x="-4267970" y="8468179"/>
            <a:ext cx="2011854" cy="2017951"/>
          </a:xfrm>
          <a:prstGeom prst="rect">
            <a:avLst/>
          </a:prstGeom>
        </p:spPr>
      </p:pic>
      <p:pic>
        <p:nvPicPr>
          <p:cNvPr id="18" name="Рисунок 17">
            <a:extLst>
              <a:ext uri="{FF2B5EF4-FFF2-40B4-BE49-F238E27FC236}">
                <a16:creationId xmlns:a16="http://schemas.microsoft.com/office/drawing/2014/main" id="{726E3EBE-024B-313F-168A-9D0B24975CA7}"/>
              </a:ext>
            </a:extLst>
          </p:cNvPr>
          <p:cNvPicPr>
            <a:picLocks noChangeAspect="1"/>
          </p:cNvPicPr>
          <p:nvPr/>
        </p:nvPicPr>
        <p:blipFill>
          <a:blip r:embed="rId5"/>
          <a:stretch>
            <a:fillRect/>
          </a:stretch>
        </p:blipFill>
        <p:spPr>
          <a:xfrm>
            <a:off x="3539952" y="8038769"/>
            <a:ext cx="1060796" cy="1371719"/>
          </a:xfrm>
          <a:prstGeom prst="rect">
            <a:avLst/>
          </a:prstGeom>
        </p:spPr>
      </p:pic>
      <p:pic>
        <p:nvPicPr>
          <p:cNvPr id="19" name="Рисунок 18">
            <a:extLst>
              <a:ext uri="{FF2B5EF4-FFF2-40B4-BE49-F238E27FC236}">
                <a16:creationId xmlns:a16="http://schemas.microsoft.com/office/drawing/2014/main" id="{CDD30568-9594-5881-3752-F56E98AA7DB6}"/>
              </a:ext>
            </a:extLst>
          </p:cNvPr>
          <p:cNvPicPr>
            <a:picLocks noChangeAspect="1"/>
          </p:cNvPicPr>
          <p:nvPr/>
        </p:nvPicPr>
        <p:blipFill>
          <a:blip r:embed="rId6"/>
          <a:stretch>
            <a:fillRect/>
          </a:stretch>
        </p:blipFill>
        <p:spPr>
          <a:xfrm>
            <a:off x="19824670" y="7824996"/>
            <a:ext cx="1292464" cy="1286367"/>
          </a:xfrm>
          <a:prstGeom prst="rect">
            <a:avLst/>
          </a:prstGeom>
        </p:spPr>
      </p:pic>
      <p:pic>
        <p:nvPicPr>
          <p:cNvPr id="20" name="Рисунок 19">
            <a:extLst>
              <a:ext uri="{FF2B5EF4-FFF2-40B4-BE49-F238E27FC236}">
                <a16:creationId xmlns:a16="http://schemas.microsoft.com/office/drawing/2014/main" id="{5B3C2F8F-8F80-A832-1C07-32B0781A3ABC}"/>
              </a:ext>
            </a:extLst>
          </p:cNvPr>
          <p:cNvPicPr>
            <a:picLocks noChangeAspect="1"/>
          </p:cNvPicPr>
          <p:nvPr/>
        </p:nvPicPr>
        <p:blipFill>
          <a:blip r:embed="rId7"/>
          <a:stretch>
            <a:fillRect/>
          </a:stretch>
        </p:blipFill>
        <p:spPr>
          <a:xfrm>
            <a:off x="11649418" y="734104"/>
            <a:ext cx="1255885" cy="1261981"/>
          </a:xfrm>
          <a:prstGeom prst="rect">
            <a:avLst/>
          </a:prstGeom>
        </p:spPr>
      </p:pic>
      <p:pic>
        <p:nvPicPr>
          <p:cNvPr id="21" name="Рисунок 20">
            <a:extLst>
              <a:ext uri="{FF2B5EF4-FFF2-40B4-BE49-F238E27FC236}">
                <a16:creationId xmlns:a16="http://schemas.microsoft.com/office/drawing/2014/main" id="{EAB19CF0-5A3E-B006-249D-C87B92F97183}"/>
              </a:ext>
            </a:extLst>
          </p:cNvPr>
          <p:cNvPicPr>
            <a:picLocks noChangeAspect="1"/>
          </p:cNvPicPr>
          <p:nvPr/>
        </p:nvPicPr>
        <p:blipFill>
          <a:blip r:embed="rId8"/>
          <a:stretch>
            <a:fillRect/>
          </a:stretch>
        </p:blipFill>
        <p:spPr>
          <a:xfrm>
            <a:off x="-2353043" y="-8017253"/>
            <a:ext cx="29032200" cy="29032200"/>
          </a:xfrm>
          <a:prstGeom prst="rect">
            <a:avLst/>
          </a:prstGeom>
        </p:spPr>
      </p:pic>
      <p:pic>
        <p:nvPicPr>
          <p:cNvPr id="22" name="Рисунок 21">
            <a:extLst>
              <a:ext uri="{FF2B5EF4-FFF2-40B4-BE49-F238E27FC236}">
                <a16:creationId xmlns:a16="http://schemas.microsoft.com/office/drawing/2014/main" id="{DC48120F-EFA0-A8E4-51F5-E8E18783F5E4}"/>
              </a:ext>
            </a:extLst>
          </p:cNvPr>
          <p:cNvPicPr>
            <a:picLocks noChangeAspect="1"/>
          </p:cNvPicPr>
          <p:nvPr/>
        </p:nvPicPr>
        <p:blipFill>
          <a:blip r:embed="rId9"/>
          <a:stretch>
            <a:fillRect/>
          </a:stretch>
        </p:blipFill>
        <p:spPr>
          <a:xfrm>
            <a:off x="-22479000" y="8254832"/>
            <a:ext cx="23823781" cy="23847399"/>
          </a:xfrm>
          <a:prstGeom prst="rect">
            <a:avLst/>
          </a:prstGeom>
        </p:spPr>
      </p:pic>
      <p:pic>
        <p:nvPicPr>
          <p:cNvPr id="23" name="Рисунок 22">
            <a:extLst>
              <a:ext uri="{FF2B5EF4-FFF2-40B4-BE49-F238E27FC236}">
                <a16:creationId xmlns:a16="http://schemas.microsoft.com/office/drawing/2014/main" id="{F36401E1-D583-6CB4-320B-08479E513F7D}"/>
              </a:ext>
            </a:extLst>
          </p:cNvPr>
          <p:cNvPicPr>
            <a:picLocks noChangeAspect="1"/>
          </p:cNvPicPr>
          <p:nvPr/>
        </p:nvPicPr>
        <p:blipFill>
          <a:blip r:embed="rId9"/>
          <a:stretch>
            <a:fillRect/>
          </a:stretch>
        </p:blipFill>
        <p:spPr>
          <a:xfrm>
            <a:off x="7466728" y="17432776"/>
            <a:ext cx="26008348" cy="2603413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59259E-6 L 1.27305 -1.11365 " pathEditMode="relative" rAng="0" ptsTypes="AA">
                                      <p:cBhvr>
                                        <p:cTn id="6" dur="2000" fill="hold"/>
                                        <p:tgtEl>
                                          <p:spTgt spid="21"/>
                                        </p:tgtEl>
                                        <p:attrNameLst>
                                          <p:attrName>ppt_x</p:attrName>
                                          <p:attrName>ppt_y</p:attrName>
                                        </p:attrNameLst>
                                      </p:cBhvr>
                                      <p:rCtr x="63652" y="-55683"/>
                                    </p:animMotion>
                                  </p:childTnLst>
                                </p:cTn>
                              </p:par>
                              <p:par>
                                <p:cTn id="7" presetID="63" presetClass="path" presetSubtype="0" accel="50000" decel="50000" fill="hold" nodeType="withEffect">
                                  <p:stCondLst>
                                    <p:cond delay="0"/>
                                  </p:stCondLst>
                                  <p:childTnLst>
                                    <p:animMotion origin="layout" path="M 2.29167E-6 3.51852E-6 L 0.31914 0.42395 " pathEditMode="relative" rAng="0" ptsTypes="AA">
                                      <p:cBhvr>
                                        <p:cTn id="8" dur="1000" fill="hold"/>
                                        <p:tgtEl>
                                          <p:spTgt spid="17"/>
                                        </p:tgtEl>
                                        <p:attrNameLst>
                                          <p:attrName>ppt_x</p:attrName>
                                          <p:attrName>ppt_y</p:attrName>
                                        </p:attrNameLst>
                                      </p:cBhvr>
                                      <p:rCtr x="15957" y="21204"/>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29935 -0.05753 L 3.95833E-6 0.25 " pathEditMode="relative" rAng="0" ptsTypes="AA">
                                      <p:cBhvr>
                                        <p:cTn id="12" dur="2000" spd="-100000" fill="hold"/>
                                        <p:tgtEl>
                                          <p:spTgt spid="16"/>
                                        </p:tgtEl>
                                        <p:attrNameLst>
                                          <p:attrName>ppt_x</p:attrName>
                                          <p:attrName>ppt_y</p:attrName>
                                        </p:attrNameLst>
                                      </p:cBhvr>
                                      <p:rCtr x="-14967" y="15370"/>
                                    </p:animMotion>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nodeType="clickEffect">
                                  <p:stCondLst>
                                    <p:cond delay="0"/>
                                  </p:stCondLst>
                                  <p:childTnLst>
                                    <p:animMotion origin="layout" path="M 0.17122 0.21921 L 0.00501 0.46447 C -0.03001 0.51956 -0.08216 0.55174 -0.13665 0.55174 C -0.19876 0.55174 -0.24857 0.51956 -0.2834 0.46447 L -0.44961 0.21921 " pathEditMode="relative" rAng="0" ptsTypes="AAAAA">
                                      <p:cBhvr>
                                        <p:cTn id="16" dur="2000" fill="hold"/>
                                        <p:tgtEl>
                                          <p:spTgt spid="14"/>
                                        </p:tgtEl>
                                        <p:attrNameLst>
                                          <p:attrName>ppt_x</p:attrName>
                                          <p:attrName>ppt_y</p:attrName>
                                        </p:attrNameLst>
                                      </p:cBhvr>
                                      <p:rCtr x="-31042" y="16620"/>
                                    </p:animMotion>
                                  </p:childTnLst>
                                </p:cTn>
                              </p:par>
                            </p:childTnLst>
                          </p:cTn>
                        </p:par>
                      </p:childTnLst>
                    </p:cTn>
                  </p:par>
                  <p:par>
                    <p:cTn id="17" fill="hold">
                      <p:stCondLst>
                        <p:cond delay="indefinite"/>
                      </p:stCondLst>
                      <p:childTnLst>
                        <p:par>
                          <p:cTn id="18" fill="hold">
                            <p:stCondLst>
                              <p:cond delay="0"/>
                            </p:stCondLst>
                            <p:childTnLst>
                              <p:par>
                                <p:cTn id="19" presetID="55" presetClass="path" presetSubtype="0" accel="50000" decel="50000" fill="hold" nodeType="clickEffect">
                                  <p:stCondLst>
                                    <p:cond delay="0"/>
                                  </p:stCondLst>
                                  <p:childTnLst>
                                    <p:animMotion origin="layout" path="M -0.05332 -0.26423 C -0.04674 -0.41296 -0.13008 -0.54178 -0.2418 -0.55081 C -0.34857 -0.5618 -0.44857 -0.4618 -0.45527 -0.31736 C -0.46361 -0.18425 -0.39355 -0.05983 -0.29355 -0.05115 C -0.20182 -0.04444 -0.11504 -0.12638 -0.1084 -0.25081 C -0.10169 -0.36412 -0.16009 -0.47083 -0.24505 -0.47963 C -0.32344 -0.48622 -0.39681 -0.41736 -0.40189 -0.31307 C -0.4069 -0.21967 -0.36009 -0.1287 -0.2901 -0.12442 C -0.22669 -0.1177 -0.16673 -0.17094 -0.16172 -0.2552 C -0.1584 -0.33078 -0.19342 -0.40405 -0.24844 -0.40868 C -0.29688 -0.41296 -0.34518 -0.37291 -0.34857 -0.30868 C -0.35182 -0.25312 -0.32689 -0.19965 -0.28678 -0.19525 C -0.25345 -0.19097 -0.21849 -0.21539 -0.21673 -0.25983 C -0.21348 -0.29525 -0.22669 -0.3331 -0.25182 -0.33738 C -0.27181 -0.33738 -0.29173 -0.3287 -0.29512 -0.30428 C -0.29688 -0.28865 -0.29355 -0.27314 -0.28359 -0.26655 C -0.27852 -0.26423 -0.27513 -0.26423 -0.27018 -0.26655 " pathEditMode="relative" rAng="0" ptsTypes="AAAAAAAAAAAAAAAAA">
                                      <p:cBhvr>
                                        <p:cTn id="20" dur="2000" fill="hold"/>
                                        <p:tgtEl>
                                          <p:spTgt spid="15"/>
                                        </p:tgtEl>
                                        <p:attrNameLst>
                                          <p:attrName>ppt_x</p:attrName>
                                          <p:attrName>ppt_y</p:attrName>
                                        </p:attrNameLst>
                                      </p:cBhvr>
                                      <p:rCtr x="-20117" y="-3704"/>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00925 0.1213 L 0.55384 -0.77755 " pathEditMode="relative" rAng="0" ptsTypes="AA">
                                      <p:cBhvr>
                                        <p:cTn id="24" dur="2000" fill="hold"/>
                                        <p:tgtEl>
                                          <p:spTgt spid="22"/>
                                        </p:tgtEl>
                                        <p:attrNameLst>
                                          <p:attrName>ppt_x</p:attrName>
                                          <p:attrName>ppt_y</p:attrName>
                                        </p:attrNameLst>
                                      </p:cBhvr>
                                      <p:rCtr x="28158" y="-44942"/>
                                    </p:animMotion>
                                  </p:childTnLst>
                                </p:cTn>
                              </p:par>
                              <p:par>
                                <p:cTn id="25" presetID="42" presetClass="path" presetSubtype="0" accel="50000" decel="50000" fill="hold" nodeType="withEffect">
                                  <p:stCondLst>
                                    <p:cond delay="0"/>
                                  </p:stCondLst>
                                  <p:childTnLst>
                                    <p:animMotion origin="layout" path="M 1.77083E-6 -3.14815E-6 L -0.13444 -1.63391 " pathEditMode="relative" rAng="0" ptsTypes="AA">
                                      <p:cBhvr>
                                        <p:cTn id="26" dur="2000" fill="hold"/>
                                        <p:tgtEl>
                                          <p:spTgt spid="23"/>
                                        </p:tgtEl>
                                        <p:attrNameLst>
                                          <p:attrName>ppt_x</p:attrName>
                                          <p:attrName>ppt_y</p:attrName>
                                        </p:attrNameLst>
                                      </p:cBhvr>
                                      <p:rCtr x="-6725" y="-817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lide Number"/>
          <p:cNvSpPr txBox="1">
            <a:spLocks noGrp="1"/>
          </p:cNvSpPr>
          <p:nvPr>
            <p:ph type="sldNum" sz="quarter" idx="2"/>
          </p:nvPr>
        </p:nvSpPr>
        <p:spPr>
          <a:xfrm>
            <a:off x="22584702" y="12065117"/>
            <a:ext cx="895293" cy="4826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dirty="0"/>
          </a:p>
        </p:txBody>
      </p:sp>
      <p:sp>
        <p:nvSpPr>
          <p:cNvPr id="153" name="Thomas Edison"/>
          <p:cNvSpPr txBox="1"/>
          <p:nvPr/>
        </p:nvSpPr>
        <p:spPr>
          <a:xfrm>
            <a:off x="12032200" y="3780767"/>
            <a:ext cx="5112800" cy="507831"/>
          </a:xfrm>
          <a:prstGeom prst="rect">
            <a:avLst/>
          </a:prstGeom>
          <a:ln w="3175">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defRPr sz="1800" cap="all" spc="360">
                <a:solidFill>
                  <a:srgbClr val="51A7DD"/>
                </a:solidFill>
                <a:latin typeface="Poppins SemiBold"/>
                <a:ea typeface="Poppins SemiBold"/>
                <a:cs typeface="Poppins SemiBold"/>
                <a:sym typeface="Poppins SemiBold"/>
              </a:defRPr>
            </a:lvl1pPr>
          </a:lstStyle>
          <a:p>
            <a:r>
              <a:rPr lang="ru-RU" sz="2800" dirty="0"/>
              <a:t>Траектория частиц</a:t>
            </a:r>
            <a:endParaRPr sz="2800" dirty="0"/>
          </a:p>
        </p:txBody>
      </p:sp>
      <p:sp>
        <p:nvSpPr>
          <p:cNvPr id="154" name="Success is one percent inspiration, ninety-nine percent perspiration"/>
          <p:cNvSpPr txBox="1"/>
          <p:nvPr/>
        </p:nvSpPr>
        <p:spPr>
          <a:xfrm>
            <a:off x="11968050" y="4514665"/>
            <a:ext cx="11004449" cy="596445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92500" lnSpcReduction="20000"/>
          </a:bodyPr>
          <a:lstStyle>
            <a:lvl1pPr algn="l">
              <a:lnSpc>
                <a:spcPct val="80000"/>
              </a:lnSpc>
              <a:defRPr sz="8000" b="1">
                <a:solidFill>
                  <a:srgbClr val="34393D"/>
                </a:solidFill>
              </a:defRPr>
            </a:lvl1pPr>
          </a:lstStyle>
          <a:p>
            <a:pPr>
              <a:lnSpc>
                <a:spcPct val="100000"/>
              </a:lnSpc>
            </a:pPr>
            <a:r>
              <a:rPr lang="ru-RU" dirty="0"/>
              <a:t>Двигаясь в резонансе с </a:t>
            </a:r>
            <a:r>
              <a:rPr lang="ru-RU" dirty="0">
                <a:latin typeface="+mj-lt"/>
              </a:rPr>
              <a:t>высокочастотным</a:t>
            </a:r>
            <a:r>
              <a:rPr lang="ru-RU" dirty="0"/>
              <a:t> полем, ионы будут по спиралям разворачиваться к краю полюса магнита.</a:t>
            </a:r>
            <a:endParaRPr dirty="0"/>
          </a:p>
        </p:txBody>
      </p:sp>
      <p:sp>
        <p:nvSpPr>
          <p:cNvPr id="5" name="Рисунок 4">
            <a:extLst>
              <a:ext uri="{FF2B5EF4-FFF2-40B4-BE49-F238E27FC236}">
                <a16:creationId xmlns:a16="http://schemas.microsoft.com/office/drawing/2014/main" id="{785588C4-3DA3-0139-500D-A05565067FCC}"/>
              </a:ext>
            </a:extLst>
          </p:cNvPr>
          <p:cNvSpPr>
            <a:spLocks noGrp="1"/>
          </p:cNvSpPr>
          <p:nvPr>
            <p:ph type="pic" sz="quarter" idx="14"/>
          </p:nvPr>
        </p:nvSpPr>
        <p:spPr/>
      </p:sp>
      <p:pic>
        <p:nvPicPr>
          <p:cNvPr id="7" name="Рисунок 6">
            <a:extLst>
              <a:ext uri="{FF2B5EF4-FFF2-40B4-BE49-F238E27FC236}">
                <a16:creationId xmlns:a16="http://schemas.microsoft.com/office/drawing/2014/main" id="{300034CD-DEF3-2B00-04F8-6E2FBD9D7F24}"/>
              </a:ext>
            </a:extLst>
          </p:cNvPr>
          <p:cNvPicPr>
            <a:picLocks noChangeAspect="1"/>
          </p:cNvPicPr>
          <p:nvPr/>
        </p:nvPicPr>
        <p:blipFill>
          <a:blip r:embed="rId2"/>
          <a:stretch>
            <a:fillRect/>
          </a:stretch>
        </p:blipFill>
        <p:spPr>
          <a:xfrm>
            <a:off x="1755130" y="2940003"/>
            <a:ext cx="8910775" cy="7854997"/>
          </a:xfrm>
          <a:prstGeom prst="rect">
            <a:avLst/>
          </a:prstGeom>
        </p:spPr>
      </p:pic>
      <p:sp>
        <p:nvSpPr>
          <p:cNvPr id="14" name="Circle">
            <a:extLst>
              <a:ext uri="{FF2B5EF4-FFF2-40B4-BE49-F238E27FC236}">
                <a16:creationId xmlns:a16="http://schemas.microsoft.com/office/drawing/2014/main" id="{5174F07A-7A31-CA66-1F2F-0CF8176A066C}"/>
              </a:ext>
            </a:extLst>
          </p:cNvPr>
          <p:cNvSpPr/>
          <p:nvPr/>
        </p:nvSpPr>
        <p:spPr>
          <a:xfrm>
            <a:off x="16624174" y="3780767"/>
            <a:ext cx="498543" cy="477890"/>
          </a:xfrm>
          <a:prstGeom prst="ellipse">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15" name="Рисунок 14">
            <a:extLst>
              <a:ext uri="{FF2B5EF4-FFF2-40B4-BE49-F238E27FC236}">
                <a16:creationId xmlns:a16="http://schemas.microsoft.com/office/drawing/2014/main" id="{D842CA9B-FF3B-F21A-B60D-58BBF30890E3}"/>
              </a:ext>
            </a:extLst>
          </p:cNvPr>
          <p:cNvPicPr>
            <a:picLocks noChangeAspect="1"/>
          </p:cNvPicPr>
          <p:nvPr/>
        </p:nvPicPr>
        <p:blipFill>
          <a:blip r:embed="rId3"/>
          <a:stretch>
            <a:fillRect/>
          </a:stretch>
        </p:blipFill>
        <p:spPr>
          <a:xfrm>
            <a:off x="-10205661" y="-5056199"/>
            <a:ext cx="23823781" cy="23847399"/>
          </a:xfrm>
          <a:prstGeom prst="rect">
            <a:avLst/>
          </a:prstGeom>
        </p:spPr>
      </p:pic>
      <p:pic>
        <p:nvPicPr>
          <p:cNvPr id="16" name="Рисунок 15">
            <a:extLst>
              <a:ext uri="{FF2B5EF4-FFF2-40B4-BE49-F238E27FC236}">
                <a16:creationId xmlns:a16="http://schemas.microsoft.com/office/drawing/2014/main" id="{84802A3C-63FB-631F-F25B-7BDF541C6E1E}"/>
              </a:ext>
            </a:extLst>
          </p:cNvPr>
          <p:cNvPicPr>
            <a:picLocks noChangeAspect="1"/>
          </p:cNvPicPr>
          <p:nvPr/>
        </p:nvPicPr>
        <p:blipFill>
          <a:blip r:embed="rId3"/>
          <a:stretch>
            <a:fillRect/>
          </a:stretch>
        </p:blipFill>
        <p:spPr>
          <a:xfrm>
            <a:off x="5205348" y="-7242932"/>
            <a:ext cx="26008348" cy="26034132"/>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Рукописный ввод 16">
                <a:extLst>
                  <a:ext uri="{FF2B5EF4-FFF2-40B4-BE49-F238E27FC236}">
                    <a16:creationId xmlns:a16="http://schemas.microsoft.com/office/drawing/2014/main" id="{615EE8AB-52FB-7AF5-2DFE-1AA5920C3BE7}"/>
                  </a:ext>
                </a:extLst>
              </p14:cNvPr>
              <p14:cNvContentPartPr/>
              <p14:nvPr/>
            </p14:nvContentPartPr>
            <p14:xfrm>
              <a:off x="22297587" y="10986737"/>
              <a:ext cx="1511640" cy="2156760"/>
            </p14:xfrm>
          </p:contentPart>
        </mc:Choice>
        <mc:Fallback xmlns="">
          <p:pic>
            <p:nvPicPr>
              <p:cNvPr id="17" name="Рукописный ввод 16">
                <a:extLst>
                  <a:ext uri="{FF2B5EF4-FFF2-40B4-BE49-F238E27FC236}">
                    <a16:creationId xmlns:a16="http://schemas.microsoft.com/office/drawing/2014/main" id="{615EE8AB-52FB-7AF5-2DFE-1AA5920C3BE7}"/>
                  </a:ext>
                </a:extLst>
              </p:cNvPr>
              <p:cNvPicPr/>
              <p:nvPr/>
            </p:nvPicPr>
            <p:blipFill>
              <a:blip r:embed="rId5"/>
              <a:stretch>
                <a:fillRect/>
              </a:stretch>
            </p:blipFill>
            <p:spPr>
              <a:xfrm>
                <a:off x="22234587" y="10923737"/>
                <a:ext cx="1637280" cy="228240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9167E-6 9.25926E-7 L 0.64447 1.49815 " pathEditMode="relative" rAng="0" ptsTypes="AA">
                                      <p:cBhvr>
                                        <p:cTn id="6" dur="2000" fill="hold"/>
                                        <p:tgtEl>
                                          <p:spTgt spid="16"/>
                                        </p:tgtEl>
                                        <p:attrNameLst>
                                          <p:attrName>ppt_x</p:attrName>
                                          <p:attrName>ppt_y</p:attrName>
                                        </p:attrNameLst>
                                      </p:cBhvr>
                                      <p:rCtr x="32220" y="74907"/>
                                    </p:animMotion>
                                  </p:childTnLst>
                                </p:cTn>
                              </p:par>
                              <p:par>
                                <p:cTn id="7" presetID="42" presetClass="path" presetSubtype="0" accel="50000" decel="50000" fill="hold" nodeType="withEffect">
                                  <p:stCondLst>
                                    <p:cond delay="0"/>
                                  </p:stCondLst>
                                  <p:childTnLst>
                                    <p:animMotion origin="layout" path="M -1.875E-6 -4.44444E-6 L -0.36569 1.73866 " pathEditMode="relative" rAng="0" ptsTypes="AA">
                                      <p:cBhvr>
                                        <p:cTn id="8" dur="2000" fill="hold"/>
                                        <p:tgtEl>
                                          <p:spTgt spid="15"/>
                                        </p:tgtEl>
                                        <p:attrNameLst>
                                          <p:attrName>ppt_x</p:attrName>
                                          <p:attrName>ppt_y</p:attrName>
                                        </p:attrNameLst>
                                      </p:cBhvr>
                                      <p:rCtr x="-18281" y="86933"/>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52"/>
                                        </p:tgtEl>
                                      </p:cBhvr>
                                    </p:animEffect>
                                    <p:set>
                                      <p:cBhvr>
                                        <p:cTn id="13" dur="1" fill="hold">
                                          <p:stCondLst>
                                            <p:cond delay="499"/>
                                          </p:stCondLst>
                                        </p:cTn>
                                        <p:tgtEl>
                                          <p:spTgt spid="15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53"/>
                                        </p:tgtEl>
                                      </p:cBhvr>
                                    </p:animEffect>
                                    <p:set>
                                      <p:cBhvr>
                                        <p:cTn id="16" dur="1" fill="hold">
                                          <p:stCondLst>
                                            <p:cond delay="499"/>
                                          </p:stCondLst>
                                        </p:cTn>
                                        <p:tgtEl>
                                          <p:spTgt spid="15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54"/>
                                        </p:tgtEl>
                                      </p:cBhvr>
                                    </p:animEffect>
                                    <p:set>
                                      <p:cBhvr>
                                        <p:cTn id="19" dur="1" fill="hold">
                                          <p:stCondLst>
                                            <p:cond delay="499"/>
                                          </p:stCondLst>
                                        </p:cTn>
                                        <p:tgtEl>
                                          <p:spTgt spid="15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154"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879B3675-DCFC-C9E3-A343-2354DA55197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6000"/>
                    </a14:imgEffect>
                  </a14:imgLayer>
                </a14:imgProps>
              </a:ext>
              <a:ext uri="{28A0092B-C50C-407E-A947-70E740481C1C}">
                <a14:useLocalDpi xmlns:a14="http://schemas.microsoft.com/office/drawing/2010/main" val="0"/>
              </a:ext>
            </a:extLst>
          </a:blip>
          <a:stretch>
            <a:fillRect/>
          </a:stretch>
        </p:blipFill>
        <p:spPr>
          <a:xfrm>
            <a:off x="-139700" y="-462940"/>
            <a:ext cx="24663400" cy="18497550"/>
          </a:xfrm>
          <a:prstGeom prst="rect">
            <a:avLst/>
          </a:prstGeom>
        </p:spPr>
      </p:pic>
      <p:sp>
        <p:nvSpPr>
          <p:cNvPr id="64" name="Slide Number"/>
          <p:cNvSpPr txBox="1">
            <a:spLocks noGrp="1"/>
          </p:cNvSpPr>
          <p:nvPr>
            <p:ph type="sldNum" sz="quarter" idx="2"/>
          </p:nvPr>
        </p:nvSpPr>
        <p:spPr>
          <a:xfrm>
            <a:off x="22565652" y="12085334"/>
            <a:ext cx="895293" cy="384721"/>
          </a:xfrm>
          <a:prstGeom prst="rect">
            <a:avLst/>
          </a:prstGeom>
          <a:extLst>
            <a:ext uri="{C572A759-6A51-4108-AA02-DFA0A04FC94B}">
              <ma14:wrappingTextBoxFlag xmlns="" xmlns:ma14="http://schemas.microsoft.com/office/mac/drawingml/2011/main" val="1"/>
            </a:ext>
          </a:extLst>
        </p:spPr>
        <p:txBody>
          <a:bodyPr/>
          <a:lstStyle/>
          <a:p>
            <a:r>
              <a:rPr lang="ru-RU" dirty="0"/>
              <a:t>6</a:t>
            </a:r>
            <a:endParaRPr dirty="0"/>
          </a:p>
        </p:txBody>
      </p:sp>
      <p:sp>
        <p:nvSpPr>
          <p:cNvPr id="65" name="demo slide"/>
          <p:cNvSpPr txBox="1"/>
          <p:nvPr/>
        </p:nvSpPr>
        <p:spPr>
          <a:xfrm>
            <a:off x="10860784" y="3081403"/>
            <a:ext cx="3878924" cy="35394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a:defRPr sz="1800" cap="all" spc="360">
                <a:solidFill>
                  <a:srgbClr val="51A7DD"/>
                </a:solidFill>
                <a:latin typeface="Poppins SemiBold"/>
                <a:ea typeface="Poppins SemiBold"/>
                <a:cs typeface="Poppins SemiBold"/>
                <a:sym typeface="Poppins SemiBold"/>
              </a:defRPr>
            </a:lvl1pPr>
          </a:lstStyle>
          <a:p>
            <a:r>
              <a:rPr lang="en-US" dirty="0" err="1">
                <a:solidFill>
                  <a:srgbClr val="FFFFFF"/>
                </a:solidFill>
              </a:rPr>
              <a:t>PYthon</a:t>
            </a:r>
            <a:endParaRPr dirty="0">
              <a:solidFill>
                <a:srgbClr val="FFFFFF"/>
              </a:solidFill>
            </a:endParaRPr>
          </a:p>
        </p:txBody>
      </p:sp>
      <p:sp>
        <p:nvSpPr>
          <p:cNvPr id="66" name="Title text demo"/>
          <p:cNvSpPr txBox="1"/>
          <p:nvPr/>
        </p:nvSpPr>
        <p:spPr>
          <a:xfrm>
            <a:off x="18005642" y="1152751"/>
            <a:ext cx="13315515" cy="250779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l">
              <a:lnSpc>
                <a:spcPct val="80000"/>
              </a:lnSpc>
              <a:defRPr sz="10000" b="1">
                <a:solidFill>
                  <a:srgbClr val="34393D"/>
                </a:solidFill>
              </a:defRPr>
            </a:lvl1pPr>
          </a:lstStyle>
          <a:p>
            <a:pPr>
              <a:lnSpc>
                <a:spcPct val="100000"/>
              </a:lnSpc>
            </a:pPr>
            <a:r>
              <a:rPr lang="ru-RU" dirty="0">
                <a:solidFill>
                  <a:srgbClr val="FFFFFF"/>
                </a:solidFill>
              </a:rPr>
              <a:t>Модель</a:t>
            </a:r>
            <a:endParaRPr dirty="0">
              <a:solidFill>
                <a:srgbClr val="FFFFFF"/>
              </a:solidFill>
            </a:endParaRPr>
          </a:p>
        </p:txBody>
      </p:sp>
      <p:sp>
        <p:nvSpPr>
          <p:cNvPr id="67" name="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p:cNvSpPr txBox="1"/>
          <p:nvPr/>
        </p:nvSpPr>
        <p:spPr>
          <a:xfrm>
            <a:off x="3142020" y="3660542"/>
            <a:ext cx="16708080" cy="7331308"/>
          </a:xfrm>
          <a:prstGeom prst="rect">
            <a:avLst/>
          </a:prstGeom>
          <a:solidFill>
            <a:schemeClr val="accent1">
              <a:alpha val="50000"/>
            </a:schemeClr>
          </a:solidFill>
          <a:ln>
            <a:noFill/>
          </a:ln>
          <a:extLst>
            <a:ext uri="{C572A759-6A51-4108-AA02-DFA0A04FC94B}">
              <ma14:wrappingTextBoxFlag xmlns="" xmlns:ma14="http://schemas.microsoft.com/office/mac/drawingml/2011/main" val="1"/>
            </a:ext>
          </a:extLst>
        </p:spPr>
        <p:style>
          <a:lnRef idx="0">
            <a:scrgbClr r="0" g="0" b="0"/>
          </a:lnRef>
          <a:fillRef idx="0">
            <a:scrgbClr r="0" g="0" b="0"/>
          </a:fillRef>
          <a:effectRef idx="0">
            <a:scrgbClr r="0" g="0" b="0"/>
          </a:effectRef>
          <a:fontRef idx="minor">
            <a:schemeClr val="lt1"/>
          </a:fontRef>
        </p:style>
        <p:txBody>
          <a:bodyPr lIns="38100" tIns="38100" rIns="38100" bIns="38100">
            <a:normAutofit/>
          </a:bodyPr>
          <a:lstStyle/>
          <a:p>
            <a:r>
              <a:rPr lang="de-DE" dirty="0" err="1">
                <a:solidFill>
                  <a:srgbClr val="FFFFFF"/>
                </a:solidFill>
                <a:latin typeface="Poppins Medium" charset="0"/>
                <a:ea typeface="Poppins Medium" charset="0"/>
                <a:cs typeface="Poppins Medium" charset="0"/>
              </a:rPr>
              <a:t>def</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e_acceleration</a:t>
            </a:r>
            <a:r>
              <a:rPr lang="de-DE" dirty="0">
                <a:solidFill>
                  <a:srgbClr val="FFFFFF"/>
                </a:solidFill>
                <a:latin typeface="Poppins Medium" charset="0"/>
                <a:ea typeface="Poppins Medium" charset="0"/>
                <a:cs typeface="Poppins Medium" charset="0"/>
              </a:rPr>
              <a:t>(</a:t>
            </a:r>
            <a:r>
              <a:rPr lang="de-DE" dirty="0" err="1">
                <a:solidFill>
                  <a:srgbClr val="FFFFFF"/>
                </a:solidFill>
                <a:latin typeface="Poppins Medium" charset="0"/>
                <a:ea typeface="Poppins Medium" charset="0"/>
                <a:cs typeface="Poppins Medium" charset="0"/>
              </a:rPr>
              <a:t>self</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q_over_m</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position</a:t>
            </a:r>
            <a:r>
              <a:rPr lang="de-DE" dirty="0">
                <a:solidFill>
                  <a:srgbClr val="FFFFFF"/>
                </a:solidFill>
                <a:latin typeface="Poppins Medium" charset="0"/>
                <a:ea typeface="Poppins Medium" charset="0"/>
                <a:cs typeface="Poppins Medium" charset="0"/>
              </a:rPr>
              <a:t>, time):</a:t>
            </a: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if</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self</a:t>
            </a:r>
            <a:r>
              <a:rPr lang="de-DE" dirty="0">
                <a:solidFill>
                  <a:srgbClr val="FFFFFF"/>
                </a:solidFill>
                <a:latin typeface="Poppins Medium" charset="0"/>
                <a:ea typeface="Poppins Medium" charset="0"/>
                <a:cs typeface="Poppins Medium" charset="0"/>
              </a:rPr>
              <a:t>.__</a:t>
            </a:r>
            <a:r>
              <a:rPr lang="de-DE" dirty="0" err="1">
                <a:solidFill>
                  <a:srgbClr val="FFFFFF"/>
                </a:solidFill>
                <a:latin typeface="Poppins Medium" charset="0"/>
                <a:ea typeface="Poppins Medium" charset="0"/>
                <a:cs typeface="Poppins Medium" charset="0"/>
              </a:rPr>
              <a:t>auto_freq</a:t>
            </a:r>
            <a:r>
              <a:rPr lang="de-DE" dirty="0">
                <a:solidFill>
                  <a:srgbClr val="FFFFFF"/>
                </a:solidFill>
                <a:latin typeface="Poppins Medium" charset="0"/>
                <a:ea typeface="Poppins Medium" charset="0"/>
                <a:cs typeface="Poppins Medium" charset="0"/>
              </a:rPr>
              <a:t>:</a:t>
            </a: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sgn</a:t>
            </a:r>
            <a:r>
              <a:rPr lang="de-DE" dirty="0">
                <a:solidFill>
                  <a:srgbClr val="FFFFFF"/>
                </a:solidFill>
                <a:latin typeface="Poppins Medium" charset="0"/>
                <a:ea typeface="Poppins Medium" charset="0"/>
                <a:cs typeface="Poppins Medium" charset="0"/>
              </a:rPr>
              <a:t> = 1 </a:t>
            </a:r>
            <a:r>
              <a:rPr lang="de-DE" dirty="0" err="1">
                <a:solidFill>
                  <a:srgbClr val="FFFFFF"/>
                </a:solidFill>
                <a:latin typeface="Poppins Medium" charset="0"/>
                <a:ea typeface="Poppins Medium" charset="0"/>
                <a:cs typeface="Poppins Medium" charset="0"/>
              </a:rPr>
              <a:t>if</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len</a:t>
            </a:r>
            <a:r>
              <a:rPr lang="de-DE" dirty="0">
                <a:solidFill>
                  <a:srgbClr val="FFFFFF"/>
                </a:solidFill>
                <a:latin typeface="Poppins Medium" charset="0"/>
                <a:ea typeface="Poppins Medium" charset="0"/>
                <a:cs typeface="Poppins Medium" charset="0"/>
              </a:rPr>
              <a:t>(</a:t>
            </a:r>
            <a:r>
              <a:rPr lang="de-DE" dirty="0" err="1">
                <a:solidFill>
                  <a:srgbClr val="FFFFFF"/>
                </a:solidFill>
                <a:latin typeface="Poppins Medium" charset="0"/>
                <a:ea typeface="Poppins Medium" charset="0"/>
                <a:cs typeface="Poppins Medium" charset="0"/>
              </a:rPr>
              <a:t>self</a:t>
            </a:r>
            <a:r>
              <a:rPr lang="de-DE" dirty="0">
                <a:solidFill>
                  <a:srgbClr val="FFFFFF"/>
                </a:solidFill>
                <a:latin typeface="Poppins Medium" charset="0"/>
                <a:ea typeface="Poppins Medium" charset="0"/>
                <a:cs typeface="Poppins Medium" charset="0"/>
              </a:rPr>
              <a:t>.__</a:t>
            </a:r>
            <a:r>
              <a:rPr lang="de-DE" dirty="0" err="1">
                <a:solidFill>
                  <a:srgbClr val="FFFFFF"/>
                </a:solidFill>
                <a:latin typeface="Poppins Medium" charset="0"/>
                <a:ea typeface="Poppins Medium" charset="0"/>
                <a:cs typeface="Poppins Medium" charset="0"/>
              </a:rPr>
              <a:t>T_j</a:t>
            </a:r>
            <a:r>
              <a:rPr lang="de-DE" dirty="0">
                <a:solidFill>
                  <a:srgbClr val="FFFFFF"/>
                </a:solidFill>
                <a:latin typeface="Poppins Medium" charset="0"/>
                <a:ea typeface="Poppins Medium" charset="0"/>
                <a:cs typeface="Poppins Medium" charset="0"/>
              </a:rPr>
              <a:t>) % 2 == 0 </a:t>
            </a:r>
            <a:r>
              <a:rPr lang="de-DE" dirty="0" err="1">
                <a:solidFill>
                  <a:srgbClr val="FFFFFF"/>
                </a:solidFill>
                <a:latin typeface="Poppins Medium" charset="0"/>
                <a:ea typeface="Poppins Medium" charset="0"/>
                <a:cs typeface="Poppins Medium" charset="0"/>
              </a:rPr>
              <a:t>else</a:t>
            </a:r>
            <a:r>
              <a:rPr lang="de-DE" dirty="0">
                <a:solidFill>
                  <a:srgbClr val="FFFFFF"/>
                </a:solidFill>
                <a:latin typeface="Poppins Medium" charset="0"/>
                <a:ea typeface="Poppins Medium" charset="0"/>
                <a:cs typeface="Poppins Medium" charset="0"/>
              </a:rPr>
              <a:t> -1</a:t>
            </a: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else</a:t>
            </a:r>
            <a:r>
              <a:rPr lang="de-DE" dirty="0">
                <a:solidFill>
                  <a:srgbClr val="FFFFFF"/>
                </a:solidFill>
                <a:latin typeface="Poppins Medium" charset="0"/>
                <a:ea typeface="Poppins Medium" charset="0"/>
                <a:cs typeface="Poppins Medium" charset="0"/>
              </a:rPr>
              <a:t>:</a:t>
            </a: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sgn</a:t>
            </a:r>
            <a:r>
              <a:rPr lang="de-DE" dirty="0">
                <a:solidFill>
                  <a:srgbClr val="FFFFFF"/>
                </a:solidFill>
                <a:latin typeface="Poppins Medium" charset="0"/>
                <a:ea typeface="Poppins Medium" charset="0"/>
                <a:cs typeface="Poppins Medium" charset="0"/>
              </a:rPr>
              <a:t> = 1 </a:t>
            </a:r>
            <a:r>
              <a:rPr lang="de-DE" dirty="0" err="1">
                <a:solidFill>
                  <a:srgbClr val="FFFFFF"/>
                </a:solidFill>
                <a:latin typeface="Poppins Medium" charset="0"/>
                <a:ea typeface="Poppins Medium" charset="0"/>
                <a:cs typeface="Poppins Medium" charset="0"/>
              </a:rPr>
              <a:t>if</a:t>
            </a:r>
            <a:r>
              <a:rPr lang="de-DE" dirty="0">
                <a:solidFill>
                  <a:srgbClr val="FFFFFF"/>
                </a:solidFill>
                <a:latin typeface="Poppins Medium" charset="0"/>
                <a:ea typeface="Poppins Medium" charset="0"/>
                <a:cs typeface="Poppins Medium" charset="0"/>
              </a:rPr>
              <a:t> ((time + </a:t>
            </a:r>
            <a:r>
              <a:rPr lang="de-DE" dirty="0" err="1">
                <a:solidFill>
                  <a:srgbClr val="FFFFFF"/>
                </a:solidFill>
                <a:latin typeface="Poppins Medium" charset="0"/>
                <a:ea typeface="Poppins Medium" charset="0"/>
                <a:cs typeface="Poppins Medium" charset="0"/>
              </a:rPr>
              <a:t>self.period</a:t>
            </a:r>
            <a:r>
              <a:rPr lang="de-DE" dirty="0">
                <a:solidFill>
                  <a:srgbClr val="FFFFFF"/>
                </a:solidFill>
                <a:latin typeface="Poppins Medium" charset="0"/>
                <a:ea typeface="Poppins Medium" charset="0"/>
                <a:cs typeface="Poppins Medium" charset="0"/>
              </a:rPr>
              <a:t> / 4) // (</a:t>
            </a:r>
            <a:r>
              <a:rPr lang="de-DE" dirty="0" err="1">
                <a:solidFill>
                  <a:srgbClr val="FFFFFF"/>
                </a:solidFill>
                <a:latin typeface="Poppins Medium" charset="0"/>
                <a:ea typeface="Poppins Medium" charset="0"/>
                <a:cs typeface="Poppins Medium" charset="0"/>
              </a:rPr>
              <a:t>self.period</a:t>
            </a:r>
            <a:r>
              <a:rPr lang="de-DE" dirty="0">
                <a:solidFill>
                  <a:srgbClr val="FFFFFF"/>
                </a:solidFill>
                <a:latin typeface="Poppins Medium" charset="0"/>
                <a:ea typeface="Poppins Medium" charset="0"/>
                <a:cs typeface="Poppins Medium" charset="0"/>
              </a:rPr>
              <a:t> / 2)) % 2 == 0 </a:t>
            </a:r>
            <a:r>
              <a:rPr lang="de-DE" dirty="0" err="1">
                <a:solidFill>
                  <a:srgbClr val="FFFFFF"/>
                </a:solidFill>
                <a:latin typeface="Poppins Medium" charset="0"/>
                <a:ea typeface="Poppins Medium" charset="0"/>
                <a:cs typeface="Poppins Medium" charset="0"/>
              </a:rPr>
              <a:t>else</a:t>
            </a:r>
            <a:r>
              <a:rPr lang="de-DE" dirty="0">
                <a:solidFill>
                  <a:srgbClr val="FFFFFF"/>
                </a:solidFill>
                <a:latin typeface="Poppins Medium" charset="0"/>
                <a:ea typeface="Poppins Medium" charset="0"/>
                <a:cs typeface="Poppins Medium" charset="0"/>
              </a:rPr>
              <a:t> -1</a:t>
            </a: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return</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np.array</a:t>
            </a:r>
            <a:r>
              <a:rPr lang="de-DE" dirty="0">
                <a:solidFill>
                  <a:srgbClr val="FFFFFF"/>
                </a:solidFill>
                <a:latin typeface="Poppins Medium" charset="0"/>
                <a:ea typeface="Poppins Medium" charset="0"/>
                <a:cs typeface="Poppins Medium" charset="0"/>
              </a:rPr>
              <a:t>(</a:t>
            </a:r>
            <a:r>
              <a:rPr lang="de-DE" dirty="0" err="1">
                <a:solidFill>
                  <a:srgbClr val="FFFFFF"/>
                </a:solidFill>
                <a:latin typeface="Poppins Medium" charset="0"/>
                <a:ea typeface="Poppins Medium" charset="0"/>
                <a:cs typeface="Poppins Medium" charset="0"/>
              </a:rPr>
              <a:t>self.E</a:t>
            </a:r>
            <a:r>
              <a:rPr lang="de-DE" dirty="0">
                <a:solidFill>
                  <a:srgbClr val="FFFFFF"/>
                </a:solidFill>
                <a:latin typeface="Poppins Medium" charset="0"/>
                <a:ea typeface="Poppins Medium" charset="0"/>
                <a:cs typeface="Poppins Medium" charset="0"/>
              </a:rPr>
              <a:t>) * (</a:t>
            </a:r>
            <a:r>
              <a:rPr lang="de-DE" dirty="0" err="1">
                <a:solidFill>
                  <a:srgbClr val="FFFFFF"/>
                </a:solidFill>
                <a:latin typeface="Poppins Medium" charset="0"/>
                <a:ea typeface="Poppins Medium" charset="0"/>
                <a:cs typeface="Poppins Medium" charset="0"/>
              </a:rPr>
              <a:t>sgn</a:t>
            </a:r>
            <a:r>
              <a:rPr lang="de-DE" dirty="0">
                <a:solidFill>
                  <a:srgbClr val="FFFFFF"/>
                </a:solidFill>
                <a:latin typeface="Poppins Medium" charset="0"/>
                <a:ea typeface="Poppins Medium" charset="0"/>
                <a:cs typeface="Poppins Medium" charset="0"/>
              </a:rPr>
              <a:t> * </a:t>
            </a:r>
            <a:r>
              <a:rPr lang="de-DE" dirty="0" err="1">
                <a:solidFill>
                  <a:srgbClr val="FFFFFF"/>
                </a:solidFill>
                <a:latin typeface="Poppins Medium" charset="0"/>
                <a:ea typeface="Poppins Medium" charset="0"/>
                <a:cs typeface="Poppins Medium" charset="0"/>
              </a:rPr>
              <a:t>q_over_m</a:t>
            </a:r>
            <a:r>
              <a:rPr lang="de-DE" dirty="0">
                <a:solidFill>
                  <a:srgbClr val="FFFFFF"/>
                </a:solidFill>
                <a:latin typeface="Poppins Medium" charset="0"/>
                <a:ea typeface="Poppins Medium" charset="0"/>
                <a:cs typeface="Poppins Medium" charset="0"/>
              </a:rPr>
              <a:t>)</a:t>
            </a:r>
          </a:p>
          <a:p>
            <a:endParaRPr lang="de-DE" dirty="0">
              <a:solidFill>
                <a:srgbClr val="FFFFFF"/>
              </a:solidFill>
              <a:latin typeface="Poppins Medium" charset="0"/>
              <a:ea typeface="Poppins Medium" charset="0"/>
              <a:cs typeface="Poppins Medium" charset="0"/>
            </a:endParaRPr>
          </a:p>
          <a:p>
            <a:r>
              <a:rPr lang="de-DE" dirty="0" err="1">
                <a:solidFill>
                  <a:srgbClr val="FFFFFF"/>
                </a:solidFill>
                <a:latin typeface="Poppins Medium" charset="0"/>
                <a:ea typeface="Poppins Medium" charset="0"/>
                <a:cs typeface="Poppins Medium" charset="0"/>
              </a:rPr>
              <a:t>def</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m_acceleration</a:t>
            </a:r>
            <a:r>
              <a:rPr lang="de-DE" dirty="0">
                <a:solidFill>
                  <a:srgbClr val="FFFFFF"/>
                </a:solidFill>
                <a:latin typeface="Poppins Medium" charset="0"/>
                <a:ea typeface="Poppins Medium" charset="0"/>
                <a:cs typeface="Poppins Medium" charset="0"/>
              </a:rPr>
              <a:t>(</a:t>
            </a:r>
            <a:r>
              <a:rPr lang="de-DE" dirty="0" err="1">
                <a:solidFill>
                  <a:srgbClr val="FFFFFF"/>
                </a:solidFill>
                <a:latin typeface="Poppins Medium" charset="0"/>
                <a:ea typeface="Poppins Medium" charset="0"/>
                <a:cs typeface="Poppins Medium" charset="0"/>
              </a:rPr>
              <a:t>self</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q_over_m</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position</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velocity</a:t>
            </a:r>
            <a:r>
              <a:rPr lang="de-DE" dirty="0">
                <a:solidFill>
                  <a:srgbClr val="FFFFFF"/>
                </a:solidFill>
                <a:latin typeface="Poppins Medium" charset="0"/>
                <a:ea typeface="Poppins Medium" charset="0"/>
                <a:cs typeface="Poppins Medium" charset="0"/>
              </a:rPr>
              <a:t>, time):</a:t>
            </a: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return</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np.cross</a:t>
            </a:r>
            <a:r>
              <a:rPr lang="de-DE" dirty="0">
                <a:solidFill>
                  <a:srgbClr val="FFFFFF"/>
                </a:solidFill>
                <a:latin typeface="Poppins Medium" charset="0"/>
                <a:ea typeface="Poppins Medium" charset="0"/>
                <a:cs typeface="Poppins Medium" charset="0"/>
              </a:rPr>
              <a:t>(</a:t>
            </a:r>
            <a:r>
              <a:rPr lang="de-DE" dirty="0" err="1">
                <a:solidFill>
                  <a:srgbClr val="FFFFFF"/>
                </a:solidFill>
                <a:latin typeface="Poppins Medium" charset="0"/>
                <a:ea typeface="Poppins Medium" charset="0"/>
                <a:cs typeface="Poppins Medium" charset="0"/>
              </a:rPr>
              <a:t>velocity</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self.B</a:t>
            </a:r>
            <a:r>
              <a:rPr lang="de-DE" dirty="0">
                <a:solidFill>
                  <a:srgbClr val="FFFFFF"/>
                </a:solidFill>
                <a:latin typeface="Poppins Medium" charset="0"/>
                <a:ea typeface="Poppins Medium" charset="0"/>
                <a:cs typeface="Poppins Medium" charset="0"/>
              </a:rPr>
              <a:t>) * </a:t>
            </a:r>
            <a:r>
              <a:rPr lang="de-DE" dirty="0" err="1">
                <a:solidFill>
                  <a:srgbClr val="FFFFFF"/>
                </a:solidFill>
                <a:latin typeface="Poppins Medium" charset="0"/>
                <a:ea typeface="Poppins Medium" charset="0"/>
                <a:cs typeface="Poppins Medium" charset="0"/>
              </a:rPr>
              <a:t>q_over_m</a:t>
            </a:r>
            <a:endParaRPr lang="de-DE" dirty="0">
              <a:solidFill>
                <a:srgbClr val="FFFFFF"/>
              </a:solidFill>
              <a:latin typeface="Poppins Medium" charset="0"/>
              <a:ea typeface="Poppins Medium" charset="0"/>
              <a:cs typeface="Poppins Medium" charset="0"/>
            </a:endParaRPr>
          </a:p>
          <a:p>
            <a:endParaRPr lang="de-DE" dirty="0">
              <a:solidFill>
                <a:srgbClr val="FFFFFF"/>
              </a:solidFill>
              <a:latin typeface="Poppins Medium" charset="0"/>
              <a:ea typeface="Poppins Medium" charset="0"/>
              <a:cs typeface="Poppins Medium" charset="0"/>
            </a:endParaRP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returns</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the</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acceleration</a:t>
            </a:r>
            <a:r>
              <a:rPr lang="de-DE" dirty="0">
                <a:solidFill>
                  <a:srgbClr val="FFFFFF"/>
                </a:solidFill>
                <a:latin typeface="Poppins Medium" charset="0"/>
                <a:ea typeface="Poppins Medium" charset="0"/>
                <a:cs typeface="Poppins Medium" charset="0"/>
              </a:rPr>
              <a:t> due </a:t>
            </a:r>
            <a:r>
              <a:rPr lang="de-DE" dirty="0" err="1">
                <a:solidFill>
                  <a:srgbClr val="FFFFFF"/>
                </a:solidFill>
                <a:latin typeface="Poppins Medium" charset="0"/>
                <a:ea typeface="Poppins Medium" charset="0"/>
                <a:cs typeface="Poppins Medium" charset="0"/>
              </a:rPr>
              <a:t>to</a:t>
            </a:r>
            <a:r>
              <a:rPr lang="de-DE" dirty="0">
                <a:solidFill>
                  <a:srgbClr val="FFFFFF"/>
                </a:solidFill>
                <a:latin typeface="Poppins Medium" charset="0"/>
                <a:ea typeface="Poppins Medium" charset="0"/>
                <a:cs typeface="Poppins Medium" charset="0"/>
              </a:rPr>
              <a:t> an </a:t>
            </a:r>
            <a:r>
              <a:rPr lang="de-DE" dirty="0" err="1">
                <a:solidFill>
                  <a:srgbClr val="FFFFFF"/>
                </a:solidFill>
                <a:latin typeface="Poppins Medium" charset="0"/>
                <a:ea typeface="Poppins Medium" charset="0"/>
                <a:cs typeface="Poppins Medium" charset="0"/>
              </a:rPr>
              <a:t>electromagnetic</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field</a:t>
            </a:r>
            <a:r>
              <a:rPr lang="de-DE" dirty="0">
                <a:solidFill>
                  <a:srgbClr val="FFFFFF"/>
                </a:solidFill>
                <a:latin typeface="Poppins Medium" charset="0"/>
                <a:ea typeface="Poppins Medium" charset="0"/>
                <a:cs typeface="Poppins Medium" charset="0"/>
              </a:rPr>
              <a:t> ( </a:t>
            </a:r>
            <a:r>
              <a:rPr lang="de-DE" dirty="0" err="1">
                <a:solidFill>
                  <a:srgbClr val="FFFFFF"/>
                </a:solidFill>
                <a:latin typeface="Poppins Medium" charset="0"/>
                <a:ea typeface="Poppins Medium" charset="0"/>
                <a:cs typeface="Poppins Medium" charset="0"/>
              </a:rPr>
              <a:t>from</a:t>
            </a:r>
            <a:r>
              <a:rPr lang="de-DE" dirty="0">
                <a:solidFill>
                  <a:srgbClr val="FFFFFF"/>
                </a:solidFill>
                <a:latin typeface="Poppins Medium" charset="0"/>
                <a:ea typeface="Poppins Medium" charset="0"/>
                <a:cs typeface="Poppins Medium" charset="0"/>
              </a:rPr>
              <a:t> Lorenz </a:t>
            </a:r>
            <a:r>
              <a:rPr lang="de-DE" dirty="0" err="1">
                <a:solidFill>
                  <a:srgbClr val="FFFFFF"/>
                </a:solidFill>
                <a:latin typeface="Poppins Medium" charset="0"/>
                <a:ea typeface="Poppins Medium" charset="0"/>
                <a:cs typeface="Poppins Medium" charset="0"/>
              </a:rPr>
              <a:t>force</a:t>
            </a:r>
            <a:r>
              <a:rPr lang="de-DE" dirty="0">
                <a:solidFill>
                  <a:srgbClr val="FFFFFF"/>
                </a:solidFill>
                <a:latin typeface="Poppins Medium" charset="0"/>
                <a:ea typeface="Poppins Medium" charset="0"/>
                <a:cs typeface="Poppins Medium" charset="0"/>
              </a:rPr>
              <a:t> )</a:t>
            </a:r>
          </a:p>
          <a:p>
            <a:r>
              <a:rPr lang="de-DE" dirty="0" err="1">
                <a:solidFill>
                  <a:srgbClr val="FFFFFF"/>
                </a:solidFill>
                <a:latin typeface="Poppins Medium" charset="0"/>
                <a:ea typeface="Poppins Medium" charset="0"/>
                <a:cs typeface="Poppins Medium" charset="0"/>
              </a:rPr>
              <a:t>def</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acceleration</a:t>
            </a:r>
            <a:r>
              <a:rPr lang="de-DE" dirty="0">
                <a:solidFill>
                  <a:srgbClr val="FFFFFF"/>
                </a:solidFill>
                <a:latin typeface="Poppins Medium" charset="0"/>
                <a:ea typeface="Poppins Medium" charset="0"/>
                <a:cs typeface="Poppins Medium" charset="0"/>
              </a:rPr>
              <a:t>(</a:t>
            </a:r>
            <a:r>
              <a:rPr lang="de-DE" dirty="0" err="1">
                <a:solidFill>
                  <a:srgbClr val="FFFFFF"/>
                </a:solidFill>
                <a:latin typeface="Poppins Medium" charset="0"/>
                <a:ea typeface="Poppins Medium" charset="0"/>
                <a:cs typeface="Poppins Medium" charset="0"/>
              </a:rPr>
              <a:t>self</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q_over_m</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position</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velocity</a:t>
            </a:r>
            <a:r>
              <a:rPr lang="de-DE" dirty="0">
                <a:solidFill>
                  <a:srgbClr val="FFFFFF"/>
                </a:solidFill>
                <a:latin typeface="Poppins Medium" charset="0"/>
                <a:ea typeface="Poppins Medium" charset="0"/>
                <a:cs typeface="Poppins Medium" charset="0"/>
              </a:rPr>
              <a:t>, time):</a:t>
            </a:r>
          </a:p>
          <a:p>
            <a:r>
              <a:rPr lang="de-DE" dirty="0">
                <a:solidFill>
                  <a:srgbClr val="FFFFFF"/>
                </a:solidFill>
                <a:latin typeface="Poppins Medium" charset="0"/>
                <a:ea typeface="Poppins Medium" charset="0"/>
                <a:cs typeface="Poppins Medium" charset="0"/>
              </a:rPr>
              <a:t>  # </a:t>
            </a:r>
            <a:r>
              <a:rPr lang="de-DE" dirty="0" err="1">
                <a:solidFill>
                  <a:srgbClr val="FFFFFF"/>
                </a:solidFill>
                <a:latin typeface="Poppins Medium" charset="0"/>
                <a:ea typeface="Poppins Medium" charset="0"/>
                <a:cs typeface="Poppins Medium" charset="0"/>
              </a:rPr>
              <a:t>stop</a:t>
            </a:r>
            <a:r>
              <a:rPr lang="de-DE" dirty="0">
                <a:solidFill>
                  <a:srgbClr val="FFFFFF"/>
                </a:solidFill>
                <a:latin typeface="Poppins Medium" charset="0"/>
                <a:ea typeface="Poppins Medium" charset="0"/>
                <a:cs typeface="Poppins Medium" charset="0"/>
              </a:rPr>
              <a:t> after </a:t>
            </a:r>
            <a:r>
              <a:rPr lang="de-DE" dirty="0" err="1">
                <a:solidFill>
                  <a:srgbClr val="FFFFFF"/>
                </a:solidFill>
                <a:latin typeface="Poppins Medium" charset="0"/>
                <a:ea typeface="Poppins Medium" charset="0"/>
                <a:cs typeface="Poppins Medium" charset="0"/>
              </a:rPr>
              <a:t>reaching</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max</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velocity</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or</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max</a:t>
            </a:r>
            <a:r>
              <a:rPr lang="de-DE" dirty="0">
                <a:solidFill>
                  <a:srgbClr val="FFFFFF"/>
                </a:solidFill>
                <a:latin typeface="Poppins Medium" charset="0"/>
                <a:ea typeface="Poppins Medium" charset="0"/>
                <a:cs typeface="Poppins Medium" charset="0"/>
              </a:rPr>
              <a:t> Y-</a:t>
            </a:r>
            <a:r>
              <a:rPr lang="de-DE" dirty="0" err="1">
                <a:solidFill>
                  <a:srgbClr val="FFFFFF"/>
                </a:solidFill>
                <a:latin typeface="Poppins Medium" charset="0"/>
                <a:ea typeface="Poppins Medium" charset="0"/>
                <a:cs typeface="Poppins Medium" charset="0"/>
              </a:rPr>
              <a:t>coordinate</a:t>
            </a:r>
            <a:endParaRPr lang="de-DE" dirty="0">
              <a:solidFill>
                <a:srgbClr val="FFFFFF"/>
              </a:solidFill>
              <a:latin typeface="Poppins Medium" charset="0"/>
              <a:ea typeface="Poppins Medium" charset="0"/>
              <a:cs typeface="Poppins Medium" charset="0"/>
            </a:endParaRP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if</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self</a:t>
            </a:r>
            <a:r>
              <a:rPr lang="de-DE" dirty="0">
                <a:solidFill>
                  <a:srgbClr val="FFFFFF"/>
                </a:solidFill>
                <a:latin typeface="Poppins Medium" charset="0"/>
                <a:ea typeface="Poppins Medium" charset="0"/>
                <a:cs typeface="Poppins Medium" charset="0"/>
              </a:rPr>
              <a:t>.__</a:t>
            </a:r>
            <a:r>
              <a:rPr lang="de-DE" dirty="0" err="1">
                <a:solidFill>
                  <a:srgbClr val="FFFFFF"/>
                </a:solidFill>
                <a:latin typeface="Poppins Medium" charset="0"/>
                <a:ea typeface="Poppins Medium" charset="0"/>
                <a:cs typeface="Poppins Medium" charset="0"/>
              </a:rPr>
              <a:t>auto_max_velocity</a:t>
            </a:r>
            <a:r>
              <a:rPr lang="de-DE" dirty="0">
                <a:solidFill>
                  <a:srgbClr val="FFFFFF"/>
                </a:solidFill>
                <a:latin typeface="Poppins Medium" charset="0"/>
                <a:ea typeface="Poppins Medium" charset="0"/>
                <a:cs typeface="Poppins Medium" charset="0"/>
              </a:rPr>
              <a:t>: </a:t>
            </a: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if</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math.fabs</a:t>
            </a:r>
            <a:r>
              <a:rPr lang="de-DE" dirty="0">
                <a:solidFill>
                  <a:srgbClr val="FFFFFF"/>
                </a:solidFill>
                <a:latin typeface="Poppins Medium" charset="0"/>
                <a:ea typeface="Poppins Medium" charset="0"/>
                <a:cs typeface="Poppins Medium" charset="0"/>
              </a:rPr>
              <a:t>(-</a:t>
            </a:r>
            <a:r>
              <a:rPr lang="de-DE" dirty="0" err="1">
                <a:solidFill>
                  <a:srgbClr val="FFFFFF"/>
                </a:solidFill>
                <a:latin typeface="Poppins Medium" charset="0"/>
                <a:ea typeface="Poppins Medium" charset="0"/>
                <a:cs typeface="Poppins Medium" charset="0"/>
              </a:rPr>
              <a:t>velocity</a:t>
            </a:r>
            <a:r>
              <a:rPr lang="de-DE" dirty="0">
                <a:solidFill>
                  <a:srgbClr val="FFFFFF"/>
                </a:solidFill>
                <a:latin typeface="Poppins Medium" charset="0"/>
                <a:ea typeface="Poppins Medium" charset="0"/>
                <a:cs typeface="Poppins Medium" charset="0"/>
              </a:rPr>
              <a:t>[0]) &gt;= </a:t>
            </a:r>
            <a:r>
              <a:rPr lang="de-DE" dirty="0" err="1">
                <a:solidFill>
                  <a:srgbClr val="FFFFFF"/>
                </a:solidFill>
                <a:latin typeface="Poppins Medium" charset="0"/>
                <a:ea typeface="Poppins Medium" charset="0"/>
                <a:cs typeface="Poppins Medium" charset="0"/>
              </a:rPr>
              <a:t>self.max_velocity</a:t>
            </a:r>
            <a:r>
              <a:rPr lang="de-DE" dirty="0">
                <a:solidFill>
                  <a:srgbClr val="FFFFFF"/>
                </a:solidFill>
                <a:latin typeface="Poppins Medium" charset="0"/>
                <a:ea typeface="Poppins Medium" charset="0"/>
                <a:cs typeface="Poppins Medium" charset="0"/>
              </a:rPr>
              <a:t> and </a:t>
            </a:r>
            <a:r>
              <a:rPr lang="de-DE" dirty="0" err="1">
                <a:solidFill>
                  <a:srgbClr val="FFFFFF"/>
                </a:solidFill>
                <a:latin typeface="Poppins Medium" charset="0"/>
                <a:ea typeface="Poppins Medium" charset="0"/>
                <a:cs typeface="Poppins Medium" charset="0"/>
              </a:rPr>
              <a:t>position</a:t>
            </a:r>
            <a:r>
              <a:rPr lang="de-DE" dirty="0">
                <a:solidFill>
                  <a:srgbClr val="FFFFFF"/>
                </a:solidFill>
                <a:latin typeface="Poppins Medium" charset="0"/>
                <a:ea typeface="Poppins Medium" charset="0"/>
                <a:cs typeface="Poppins Medium" charset="0"/>
              </a:rPr>
              <a:t>[1] &gt; </a:t>
            </a:r>
            <a:r>
              <a:rPr lang="de-DE" dirty="0" err="1">
                <a:solidFill>
                  <a:srgbClr val="FFFFFF"/>
                </a:solidFill>
                <a:latin typeface="Poppins Medium" charset="0"/>
                <a:ea typeface="Poppins Medium" charset="0"/>
                <a:cs typeface="Poppins Medium" charset="0"/>
              </a:rPr>
              <a:t>self.source_pos</a:t>
            </a:r>
            <a:r>
              <a:rPr lang="de-DE" dirty="0">
                <a:solidFill>
                  <a:srgbClr val="FFFFFF"/>
                </a:solidFill>
                <a:latin typeface="Poppins Medium" charset="0"/>
                <a:ea typeface="Poppins Medium" charset="0"/>
                <a:cs typeface="Poppins Medium" charset="0"/>
              </a:rPr>
              <a:t>[1]:</a:t>
            </a: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return</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np.zeros</a:t>
            </a:r>
            <a:r>
              <a:rPr lang="de-DE" dirty="0">
                <a:solidFill>
                  <a:srgbClr val="FFFFFF"/>
                </a:solidFill>
                <a:latin typeface="Poppins Medium" charset="0"/>
                <a:ea typeface="Poppins Medium" charset="0"/>
                <a:cs typeface="Poppins Medium" charset="0"/>
              </a:rPr>
              <a:t>(3)</a:t>
            </a: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elif</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position</a:t>
            </a:r>
            <a:r>
              <a:rPr lang="de-DE" dirty="0">
                <a:solidFill>
                  <a:srgbClr val="FFFFFF"/>
                </a:solidFill>
                <a:latin typeface="Poppins Medium" charset="0"/>
                <a:ea typeface="Poppins Medium" charset="0"/>
                <a:cs typeface="Poppins Medium" charset="0"/>
              </a:rPr>
              <a:t>[1] &gt; </a:t>
            </a:r>
            <a:r>
              <a:rPr lang="de-DE" dirty="0" err="1">
                <a:solidFill>
                  <a:srgbClr val="FFFFFF"/>
                </a:solidFill>
                <a:latin typeface="Poppins Medium" charset="0"/>
                <a:ea typeface="Poppins Medium" charset="0"/>
                <a:cs typeface="Poppins Medium" charset="0"/>
              </a:rPr>
              <a:t>self.max_y</a:t>
            </a:r>
            <a:r>
              <a:rPr lang="de-DE" dirty="0">
                <a:solidFill>
                  <a:srgbClr val="FFFFFF"/>
                </a:solidFill>
                <a:latin typeface="Poppins Medium" charset="0"/>
                <a:ea typeface="Poppins Medium" charset="0"/>
                <a:cs typeface="Poppins Medium" charset="0"/>
              </a:rPr>
              <a:t>:</a:t>
            </a: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return</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np.zeros</a:t>
            </a:r>
            <a:r>
              <a:rPr lang="de-DE" dirty="0">
                <a:solidFill>
                  <a:srgbClr val="FFFFFF"/>
                </a:solidFill>
                <a:latin typeface="Poppins Medium" charset="0"/>
                <a:ea typeface="Poppins Medium" charset="0"/>
                <a:cs typeface="Poppins Medium" charset="0"/>
              </a:rPr>
              <a:t>(3)</a:t>
            </a:r>
          </a:p>
          <a:p>
            <a:endParaRPr lang="de-DE" dirty="0">
              <a:solidFill>
                <a:srgbClr val="FFFFFF"/>
              </a:solidFill>
              <a:latin typeface="Poppins Medium" charset="0"/>
              <a:ea typeface="Poppins Medium" charset="0"/>
              <a:cs typeface="Poppins Medium" charset="0"/>
            </a:endParaRP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if</a:t>
            </a:r>
            <a:r>
              <a:rPr lang="de-DE" dirty="0">
                <a:solidFill>
                  <a:srgbClr val="FFFFFF"/>
                </a:solidFill>
                <a:latin typeface="Poppins Medium" charset="0"/>
                <a:ea typeface="Poppins Medium" charset="0"/>
                <a:cs typeface="Poppins Medium" charset="0"/>
              </a:rPr>
              <a:t> not </a:t>
            </a:r>
            <a:r>
              <a:rPr lang="de-DE" dirty="0" err="1">
                <a:solidFill>
                  <a:srgbClr val="FFFFFF"/>
                </a:solidFill>
                <a:latin typeface="Poppins Medium" charset="0"/>
                <a:ea typeface="Poppins Medium" charset="0"/>
                <a:cs typeface="Poppins Medium" charset="0"/>
              </a:rPr>
              <a:t>self.is_inside_spacing</a:t>
            </a:r>
            <a:r>
              <a:rPr lang="de-DE" dirty="0">
                <a:solidFill>
                  <a:srgbClr val="FFFFFF"/>
                </a:solidFill>
                <a:latin typeface="Poppins Medium" charset="0"/>
                <a:ea typeface="Poppins Medium" charset="0"/>
                <a:cs typeface="Poppins Medium" charset="0"/>
              </a:rPr>
              <a:t>(</a:t>
            </a:r>
            <a:r>
              <a:rPr lang="de-DE" dirty="0" err="1">
                <a:solidFill>
                  <a:srgbClr val="FFFFFF"/>
                </a:solidFill>
                <a:latin typeface="Poppins Medium" charset="0"/>
                <a:ea typeface="Poppins Medium" charset="0"/>
                <a:cs typeface="Poppins Medium" charset="0"/>
              </a:rPr>
              <a:t>position</a:t>
            </a:r>
            <a:r>
              <a:rPr lang="de-DE" dirty="0">
                <a:solidFill>
                  <a:srgbClr val="FFFFFF"/>
                </a:solidFill>
                <a:latin typeface="Poppins Medium" charset="0"/>
                <a:ea typeface="Poppins Medium" charset="0"/>
                <a:cs typeface="Poppins Medium" charset="0"/>
              </a:rPr>
              <a:t>):</a:t>
            </a: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return</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self.m_acceleration</a:t>
            </a:r>
            <a:r>
              <a:rPr lang="de-DE" dirty="0">
                <a:solidFill>
                  <a:srgbClr val="FFFFFF"/>
                </a:solidFill>
                <a:latin typeface="Poppins Medium" charset="0"/>
                <a:ea typeface="Poppins Medium" charset="0"/>
                <a:cs typeface="Poppins Medium" charset="0"/>
              </a:rPr>
              <a:t>(</a:t>
            </a:r>
            <a:r>
              <a:rPr lang="de-DE" dirty="0" err="1">
                <a:solidFill>
                  <a:srgbClr val="FFFFFF"/>
                </a:solidFill>
                <a:latin typeface="Poppins Medium" charset="0"/>
                <a:ea typeface="Poppins Medium" charset="0"/>
                <a:cs typeface="Poppins Medium" charset="0"/>
              </a:rPr>
              <a:t>q_over_m</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position</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velocity</a:t>
            </a:r>
            <a:r>
              <a:rPr lang="de-DE" dirty="0">
                <a:solidFill>
                  <a:srgbClr val="FFFFFF"/>
                </a:solidFill>
                <a:latin typeface="Poppins Medium" charset="0"/>
                <a:ea typeface="Poppins Medium" charset="0"/>
                <a:cs typeface="Poppins Medium" charset="0"/>
              </a:rPr>
              <a:t>, time)</a:t>
            </a:r>
          </a:p>
          <a:p>
            <a:endParaRPr lang="de-DE" dirty="0">
              <a:solidFill>
                <a:srgbClr val="FFFFFF"/>
              </a:solidFill>
              <a:latin typeface="Poppins Medium" charset="0"/>
              <a:ea typeface="Poppins Medium" charset="0"/>
              <a:cs typeface="Poppins Medium" charset="0"/>
            </a:endParaRPr>
          </a:p>
          <a:p>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return</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self.e_acceleration</a:t>
            </a:r>
            <a:r>
              <a:rPr lang="de-DE" dirty="0">
                <a:solidFill>
                  <a:srgbClr val="FFFFFF"/>
                </a:solidFill>
                <a:latin typeface="Poppins Medium" charset="0"/>
                <a:ea typeface="Poppins Medium" charset="0"/>
                <a:cs typeface="Poppins Medium" charset="0"/>
              </a:rPr>
              <a:t>(</a:t>
            </a:r>
            <a:r>
              <a:rPr lang="de-DE" dirty="0" err="1">
                <a:solidFill>
                  <a:srgbClr val="FFFFFF"/>
                </a:solidFill>
                <a:latin typeface="Poppins Medium" charset="0"/>
                <a:ea typeface="Poppins Medium" charset="0"/>
                <a:cs typeface="Poppins Medium" charset="0"/>
              </a:rPr>
              <a:t>q_over_m</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position</a:t>
            </a:r>
            <a:r>
              <a:rPr lang="de-DE" dirty="0">
                <a:solidFill>
                  <a:srgbClr val="FFFFFF"/>
                </a:solidFill>
                <a:latin typeface="Poppins Medium" charset="0"/>
                <a:ea typeface="Poppins Medium" charset="0"/>
                <a:cs typeface="Poppins Medium" charset="0"/>
              </a:rPr>
              <a:t>, time) + </a:t>
            </a:r>
            <a:r>
              <a:rPr lang="de-DE" dirty="0" err="1">
                <a:solidFill>
                  <a:srgbClr val="FFFFFF"/>
                </a:solidFill>
                <a:latin typeface="Poppins Medium" charset="0"/>
                <a:ea typeface="Poppins Medium" charset="0"/>
                <a:cs typeface="Poppins Medium" charset="0"/>
              </a:rPr>
              <a:t>self.m_acceleration</a:t>
            </a:r>
            <a:r>
              <a:rPr lang="de-DE" dirty="0">
                <a:solidFill>
                  <a:srgbClr val="FFFFFF"/>
                </a:solidFill>
                <a:latin typeface="Poppins Medium" charset="0"/>
                <a:ea typeface="Poppins Medium" charset="0"/>
                <a:cs typeface="Poppins Medium" charset="0"/>
              </a:rPr>
              <a:t>(</a:t>
            </a:r>
            <a:r>
              <a:rPr lang="de-DE" dirty="0" err="1">
                <a:solidFill>
                  <a:srgbClr val="FFFFFF"/>
                </a:solidFill>
                <a:latin typeface="Poppins Medium" charset="0"/>
                <a:ea typeface="Poppins Medium" charset="0"/>
                <a:cs typeface="Poppins Medium" charset="0"/>
              </a:rPr>
              <a:t>q_over_m</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position</a:t>
            </a:r>
            <a:r>
              <a:rPr lang="de-DE" dirty="0">
                <a:solidFill>
                  <a:srgbClr val="FFFFFF"/>
                </a:solidFill>
                <a:latin typeface="Poppins Medium" charset="0"/>
                <a:ea typeface="Poppins Medium" charset="0"/>
                <a:cs typeface="Poppins Medium" charset="0"/>
              </a:rPr>
              <a:t>, </a:t>
            </a:r>
            <a:r>
              <a:rPr lang="de-DE" dirty="0" err="1">
                <a:solidFill>
                  <a:srgbClr val="FFFFFF"/>
                </a:solidFill>
                <a:latin typeface="Poppins Medium" charset="0"/>
                <a:ea typeface="Poppins Medium" charset="0"/>
                <a:cs typeface="Poppins Medium" charset="0"/>
              </a:rPr>
              <a:t>velocity</a:t>
            </a:r>
            <a:r>
              <a:rPr lang="de-DE" dirty="0">
                <a:solidFill>
                  <a:srgbClr val="FFFFFF"/>
                </a:solidFill>
                <a:latin typeface="Poppins Medium" charset="0"/>
                <a:ea typeface="Poppins Medium" charset="0"/>
                <a:cs typeface="Poppins Medium" charset="0"/>
              </a:rPr>
              <a:t>, time)</a:t>
            </a:r>
            <a:endParaRPr dirty="0">
              <a:solidFill>
                <a:srgbClr val="FFFFFF"/>
              </a:solidFill>
              <a:latin typeface="Poppins Medium" charset="0"/>
              <a:ea typeface="Poppins Medium" charset="0"/>
              <a:cs typeface="Poppins Medium" charset="0"/>
            </a:endParaRPr>
          </a:p>
        </p:txBody>
      </p:sp>
      <p:grpSp>
        <p:nvGrpSpPr>
          <p:cNvPr id="5" name="Group">
            <a:extLst>
              <a:ext uri="{FF2B5EF4-FFF2-40B4-BE49-F238E27FC236}">
                <a16:creationId xmlns:a16="http://schemas.microsoft.com/office/drawing/2014/main" id="{67437639-961E-5799-A589-16C60C164F7D}"/>
              </a:ext>
            </a:extLst>
          </p:cNvPr>
          <p:cNvGrpSpPr/>
          <p:nvPr/>
        </p:nvGrpSpPr>
        <p:grpSpPr>
          <a:xfrm>
            <a:off x="16850582" y="1941159"/>
            <a:ext cx="948169" cy="288515"/>
            <a:chOff x="0" y="0"/>
            <a:chExt cx="948167" cy="288513"/>
          </a:xfrm>
        </p:grpSpPr>
        <p:sp>
          <p:nvSpPr>
            <p:cNvPr id="6" name="Circle">
              <a:extLst>
                <a:ext uri="{FF2B5EF4-FFF2-40B4-BE49-F238E27FC236}">
                  <a16:creationId xmlns:a16="http://schemas.microsoft.com/office/drawing/2014/main" id="{C128A5B6-6B05-41E0-6AB0-73E442AE7119}"/>
                </a:ext>
              </a:extLst>
            </p:cNvPr>
            <p:cNvSpPr/>
            <p:nvPr/>
          </p:nvSpPr>
          <p:spPr>
            <a:xfrm>
              <a:off x="329826" y="0"/>
              <a:ext cx="288515" cy="288514"/>
            </a:xfrm>
            <a:prstGeom prst="ellipse">
              <a:avLst/>
            </a:prstGeom>
            <a:solidFill>
              <a:srgbClr val="FFFFFF"/>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7" name="Circle">
              <a:extLst>
                <a:ext uri="{FF2B5EF4-FFF2-40B4-BE49-F238E27FC236}">
                  <a16:creationId xmlns:a16="http://schemas.microsoft.com/office/drawing/2014/main" id="{8D6CE195-0B92-8A7A-5F4B-14535C001E6A}"/>
                </a:ext>
              </a:extLst>
            </p:cNvPr>
            <p:cNvSpPr/>
            <p:nvPr/>
          </p:nvSpPr>
          <p:spPr>
            <a:xfrm>
              <a:off x="779377" y="59861"/>
              <a:ext cx="168791" cy="168792"/>
            </a:xfrm>
            <a:prstGeom prst="ellipse">
              <a:avLst/>
            </a:prstGeom>
            <a:solidFill>
              <a:srgbClr val="FFFFFF"/>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8" name="Circle">
              <a:extLst>
                <a:ext uri="{FF2B5EF4-FFF2-40B4-BE49-F238E27FC236}">
                  <a16:creationId xmlns:a16="http://schemas.microsoft.com/office/drawing/2014/main" id="{00D5D403-8367-6749-84F0-50F087C6779E}"/>
                </a:ext>
              </a:extLst>
            </p:cNvPr>
            <p:cNvSpPr/>
            <p:nvPr/>
          </p:nvSpPr>
          <p:spPr>
            <a:xfrm>
              <a:off x="0" y="59861"/>
              <a:ext cx="168791" cy="168792"/>
            </a:xfrm>
            <a:prstGeom prst="ellipse">
              <a:avLst/>
            </a:prstGeom>
            <a:solidFill>
              <a:srgbClr val="FFFFFF"/>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pic>
        <p:nvPicPr>
          <p:cNvPr id="2" name="Рисунок 1">
            <a:extLst>
              <a:ext uri="{FF2B5EF4-FFF2-40B4-BE49-F238E27FC236}">
                <a16:creationId xmlns:a16="http://schemas.microsoft.com/office/drawing/2014/main" id="{8DE63A73-E50B-A091-1CAC-9E426FAE9200}"/>
              </a:ext>
            </a:extLst>
          </p:cNvPr>
          <p:cNvPicPr>
            <a:picLocks noChangeAspect="1"/>
          </p:cNvPicPr>
          <p:nvPr/>
        </p:nvPicPr>
        <p:blipFill>
          <a:blip r:embed="rId4"/>
          <a:stretch>
            <a:fillRect/>
          </a:stretch>
        </p:blipFill>
        <p:spPr>
          <a:xfrm>
            <a:off x="-13015039" y="18259807"/>
            <a:ext cx="31192062" cy="3129778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6.25E-7 3.51852E-6 L 0.39414 -1.83692 " pathEditMode="relative" rAng="0" ptsTypes="AA">
                                      <p:cBhvr>
                                        <p:cTn id="25" dur="2000" fill="hold"/>
                                        <p:tgtEl>
                                          <p:spTgt spid="2"/>
                                        </p:tgtEl>
                                        <p:attrNameLst>
                                          <p:attrName>ppt_x</p:attrName>
                                          <p:attrName>ppt_y</p:attrName>
                                        </p:attrNameLst>
                                      </p:cBhvr>
                                      <p:rCtr x="19707" y="-9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p:cNvSpPr/>
          <p:nvPr/>
        </p:nvSpPr>
        <p:spPr>
          <a:xfrm>
            <a:off x="859029" y="6401587"/>
            <a:ext cx="10792724" cy="2752361"/>
          </a:xfrm>
          <a:prstGeom prst="roundRect">
            <a:avLst>
              <a:gd name="adj" fmla="val 6921"/>
            </a:avLst>
          </a:prstGeom>
          <a:solidFill>
            <a:srgbClr val="82CBF1"/>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5" name="Slide Number"/>
          <p:cNvSpPr txBox="1">
            <a:spLocks noGrp="1"/>
          </p:cNvSpPr>
          <p:nvPr>
            <p:ph type="sldNum" sz="quarter" idx="2"/>
          </p:nvPr>
        </p:nvSpPr>
        <p:spPr>
          <a:xfrm>
            <a:off x="22565652" y="12085335"/>
            <a:ext cx="895293" cy="384721"/>
          </a:xfrm>
          <a:prstGeom prst="rect">
            <a:avLst/>
          </a:prstGeom>
          <a:extLst>
            <a:ext uri="{C572A759-6A51-4108-AA02-DFA0A04FC94B}">
              <ma14:wrappingTextBoxFlag xmlns:ma14="http://schemas.microsoft.com/office/mac/drawingml/2011/main" xmlns="" val="1"/>
            </a:ext>
          </a:extLst>
        </p:spPr>
        <p:txBody>
          <a:bodyPr/>
          <a:lstStyle/>
          <a:p>
            <a:r>
              <a:rPr lang="ru-RU" dirty="0"/>
              <a:t>7</a:t>
            </a:r>
            <a:endParaRPr dirty="0"/>
          </a:p>
        </p:txBody>
      </p:sp>
      <p:sp>
        <p:nvSpPr>
          <p:cNvPr id="86" name="demo slide"/>
          <p:cNvSpPr txBox="1"/>
          <p:nvPr/>
        </p:nvSpPr>
        <p:spPr>
          <a:xfrm>
            <a:off x="2120172" y="2069314"/>
            <a:ext cx="3878924" cy="3539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solidFill>
                  <a:srgbClr val="51A7DD"/>
                </a:solidFill>
                <a:latin typeface="Poppins SemiBold"/>
                <a:ea typeface="Poppins SemiBold"/>
                <a:cs typeface="Poppins SemiBold"/>
                <a:sym typeface="Poppins SemiBold"/>
              </a:defRPr>
            </a:lvl1pPr>
          </a:lstStyle>
          <a:p>
            <a:r>
              <a:rPr lang="en-US" dirty="0"/>
              <a:t>python</a:t>
            </a:r>
            <a:endParaRPr dirty="0"/>
          </a:p>
        </p:txBody>
      </p:sp>
      <p:sp>
        <p:nvSpPr>
          <p:cNvPr id="87" name="Some of Our Services"/>
          <p:cNvSpPr txBox="1"/>
          <p:nvPr/>
        </p:nvSpPr>
        <p:spPr>
          <a:xfrm>
            <a:off x="2109139" y="2525686"/>
            <a:ext cx="7864381" cy="3626996"/>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lvl1pPr algn="l" defTabSz="775969">
              <a:lnSpc>
                <a:spcPct val="80000"/>
              </a:lnSpc>
              <a:defRPr sz="9400" b="1">
                <a:solidFill>
                  <a:srgbClr val="34393D"/>
                </a:solidFill>
              </a:defRPr>
            </a:lvl1pPr>
          </a:lstStyle>
          <a:p>
            <a:pPr>
              <a:lnSpc>
                <a:spcPct val="100000"/>
              </a:lnSpc>
            </a:pPr>
            <a:r>
              <a:rPr lang="ru-RU" dirty="0"/>
              <a:t>Работа программы</a:t>
            </a:r>
            <a:endParaRPr dirty="0"/>
          </a:p>
        </p:txBody>
      </p:sp>
      <p:sp>
        <p:nvSpPr>
          <p:cNvPr id="88" name="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p:cNvSpPr txBox="1"/>
          <p:nvPr/>
        </p:nvSpPr>
        <p:spPr>
          <a:xfrm>
            <a:off x="1985432" y="6442625"/>
            <a:ext cx="7988088" cy="5316788"/>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ru-RU" sz="2400" dirty="0">
                <a:solidFill>
                  <a:schemeClr val="bg2">
                    <a:lumMod val="50000"/>
                  </a:schemeClr>
                </a:solidFill>
                <a:latin typeface="Poppins Medium" charset="0"/>
                <a:ea typeface="Poppins Medium" charset="0"/>
                <a:cs typeface="Poppins Medium" charset="0"/>
              </a:rPr>
              <a:t>Задаваемые </a:t>
            </a:r>
            <a:r>
              <a:rPr lang="ru-RU" sz="2400" dirty="0" err="1">
                <a:solidFill>
                  <a:schemeClr val="bg2">
                    <a:lumMod val="50000"/>
                  </a:schemeClr>
                </a:solidFill>
                <a:latin typeface="Poppins Medium" charset="0"/>
                <a:ea typeface="Poppins Medium" charset="0"/>
                <a:cs typeface="Poppins Medium" charset="0"/>
              </a:rPr>
              <a:t>параметы</a:t>
            </a:r>
            <a:r>
              <a:rPr lang="ru-RU" sz="2400" dirty="0">
                <a:solidFill>
                  <a:schemeClr val="bg2">
                    <a:lumMod val="50000"/>
                  </a:schemeClr>
                </a:solidFill>
                <a:latin typeface="Poppins Medium" charset="0"/>
                <a:ea typeface="Poppins Medium" charset="0"/>
                <a:cs typeface="Poppins Medium" charset="0"/>
              </a:rPr>
              <a:t>:</a:t>
            </a:r>
            <a:endParaRPr sz="2400" dirty="0">
              <a:solidFill>
                <a:schemeClr val="bg2">
                  <a:lumMod val="50000"/>
                </a:schemeClr>
              </a:solidFill>
              <a:latin typeface="Poppins Medium" charset="0"/>
              <a:ea typeface="Poppins Medium" charset="0"/>
              <a:cs typeface="Poppins Medium" charset="0"/>
            </a:endParaRPr>
          </a:p>
        </p:txBody>
      </p:sp>
      <p:grpSp>
        <p:nvGrpSpPr>
          <p:cNvPr id="92" name="Group"/>
          <p:cNvGrpSpPr/>
          <p:nvPr/>
        </p:nvGrpSpPr>
        <p:grpSpPr>
          <a:xfrm>
            <a:off x="2167327" y="5921317"/>
            <a:ext cx="948169" cy="288515"/>
            <a:chOff x="0" y="0"/>
            <a:chExt cx="948167" cy="288513"/>
          </a:xfrm>
        </p:grpSpPr>
        <p:sp>
          <p:nvSpPr>
            <p:cNvPr id="89" name="Circle"/>
            <p:cNvSpPr/>
            <p:nvPr/>
          </p:nvSpPr>
          <p:spPr>
            <a:xfrm>
              <a:off x="329826" y="0"/>
              <a:ext cx="288515" cy="288514"/>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90" name="Circle"/>
            <p:cNvSpPr/>
            <p:nvPr/>
          </p:nvSpPr>
          <p:spPr>
            <a:xfrm>
              <a:off x="779377"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91" name="Circle"/>
            <p:cNvSpPr/>
            <p:nvPr/>
          </p:nvSpPr>
          <p:spPr>
            <a:xfrm>
              <a:off x="0"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sp>
        <p:nvSpPr>
          <p:cNvPr id="95" name="Shape"/>
          <p:cNvSpPr/>
          <p:nvPr/>
        </p:nvSpPr>
        <p:spPr>
          <a:xfrm>
            <a:off x="13073434" y="6311012"/>
            <a:ext cx="1218542" cy="1505190"/>
          </a:xfrm>
          <a:custGeom>
            <a:avLst/>
            <a:gdLst/>
            <a:ahLst/>
            <a:cxnLst>
              <a:cxn ang="0">
                <a:pos x="wd2" y="hd2"/>
              </a:cxn>
              <a:cxn ang="5400000">
                <a:pos x="wd2" y="hd2"/>
              </a:cxn>
              <a:cxn ang="10800000">
                <a:pos x="wd2" y="hd2"/>
              </a:cxn>
              <a:cxn ang="16200000">
                <a:pos x="wd2" y="hd2"/>
              </a:cxn>
            </a:cxnLst>
            <a:rect l="0" t="0" r="r" b="b"/>
            <a:pathLst>
              <a:path w="21600" h="21551" extrusionOk="0">
                <a:moveTo>
                  <a:pt x="10800" y="0"/>
                </a:moveTo>
                <a:cubicBezTo>
                  <a:pt x="10135" y="0"/>
                  <a:pt x="9470" y="205"/>
                  <a:pt x="8963" y="615"/>
                </a:cubicBezTo>
                <a:cubicBezTo>
                  <a:pt x="8583" y="921"/>
                  <a:pt x="8350" y="1300"/>
                  <a:pt x="8255" y="1696"/>
                </a:cubicBezTo>
                <a:lnTo>
                  <a:pt x="2126" y="1696"/>
                </a:lnTo>
                <a:lnTo>
                  <a:pt x="2117" y="1696"/>
                </a:lnTo>
                <a:cubicBezTo>
                  <a:pt x="1508" y="1696"/>
                  <a:pt x="1200" y="1697"/>
                  <a:pt x="875" y="1780"/>
                </a:cubicBezTo>
                <a:cubicBezTo>
                  <a:pt x="516" y="1886"/>
                  <a:pt x="234" y="2113"/>
                  <a:pt x="104" y="2403"/>
                </a:cubicBezTo>
                <a:cubicBezTo>
                  <a:pt x="0" y="2667"/>
                  <a:pt x="0" y="2916"/>
                  <a:pt x="0" y="3406"/>
                </a:cubicBezTo>
                <a:lnTo>
                  <a:pt x="0" y="14180"/>
                </a:lnTo>
                <a:cubicBezTo>
                  <a:pt x="0" y="14677"/>
                  <a:pt x="0" y="14926"/>
                  <a:pt x="104" y="15191"/>
                </a:cubicBezTo>
                <a:cubicBezTo>
                  <a:pt x="234" y="15480"/>
                  <a:pt x="516" y="15708"/>
                  <a:pt x="875" y="15813"/>
                </a:cubicBezTo>
                <a:cubicBezTo>
                  <a:pt x="1202" y="15897"/>
                  <a:pt x="1510" y="15897"/>
                  <a:pt x="2117" y="15897"/>
                </a:cubicBezTo>
                <a:lnTo>
                  <a:pt x="7972" y="15897"/>
                </a:lnTo>
                <a:lnTo>
                  <a:pt x="5794" y="21014"/>
                </a:lnTo>
                <a:cubicBezTo>
                  <a:pt x="5705" y="21223"/>
                  <a:pt x="5843" y="21451"/>
                  <a:pt x="6102" y="21523"/>
                </a:cubicBezTo>
                <a:cubicBezTo>
                  <a:pt x="6361" y="21594"/>
                  <a:pt x="6642" y="21483"/>
                  <a:pt x="6731" y="21274"/>
                </a:cubicBezTo>
                <a:lnTo>
                  <a:pt x="9019" y="15897"/>
                </a:lnTo>
                <a:lnTo>
                  <a:pt x="12603" y="15897"/>
                </a:lnTo>
                <a:lnTo>
                  <a:pt x="14840" y="21278"/>
                </a:lnTo>
                <a:cubicBezTo>
                  <a:pt x="14927" y="21487"/>
                  <a:pt x="15208" y="21600"/>
                  <a:pt x="15467" y="21530"/>
                </a:cubicBezTo>
                <a:cubicBezTo>
                  <a:pt x="15727" y="21459"/>
                  <a:pt x="15866" y="21233"/>
                  <a:pt x="15779" y="21023"/>
                </a:cubicBezTo>
                <a:lnTo>
                  <a:pt x="13647" y="15897"/>
                </a:lnTo>
                <a:lnTo>
                  <a:pt x="19474" y="15897"/>
                </a:lnTo>
                <a:cubicBezTo>
                  <a:pt x="20090" y="15897"/>
                  <a:pt x="20398" y="15897"/>
                  <a:pt x="20725" y="15813"/>
                </a:cubicBezTo>
                <a:cubicBezTo>
                  <a:pt x="21083" y="15708"/>
                  <a:pt x="21366" y="15480"/>
                  <a:pt x="21496" y="15191"/>
                </a:cubicBezTo>
                <a:cubicBezTo>
                  <a:pt x="21600" y="14926"/>
                  <a:pt x="21600" y="14678"/>
                  <a:pt x="21600" y="14188"/>
                </a:cubicBezTo>
                <a:lnTo>
                  <a:pt x="21600" y="3413"/>
                </a:lnTo>
                <a:cubicBezTo>
                  <a:pt x="21600" y="2915"/>
                  <a:pt x="21600" y="2667"/>
                  <a:pt x="21496" y="2403"/>
                </a:cubicBezTo>
                <a:cubicBezTo>
                  <a:pt x="21366" y="2113"/>
                  <a:pt x="21083" y="1886"/>
                  <a:pt x="20725" y="1780"/>
                </a:cubicBezTo>
                <a:cubicBezTo>
                  <a:pt x="20398" y="1696"/>
                  <a:pt x="20090" y="1696"/>
                  <a:pt x="19483" y="1696"/>
                </a:cubicBezTo>
                <a:lnTo>
                  <a:pt x="13345" y="1696"/>
                </a:lnTo>
                <a:cubicBezTo>
                  <a:pt x="13250" y="1300"/>
                  <a:pt x="13017" y="921"/>
                  <a:pt x="12637" y="615"/>
                </a:cubicBezTo>
                <a:cubicBezTo>
                  <a:pt x="12130" y="205"/>
                  <a:pt x="11465" y="0"/>
                  <a:pt x="10800" y="0"/>
                </a:cubicBezTo>
                <a:close/>
                <a:moveTo>
                  <a:pt x="10800" y="816"/>
                </a:moveTo>
                <a:cubicBezTo>
                  <a:pt x="11206" y="816"/>
                  <a:pt x="11613" y="941"/>
                  <a:pt x="11923" y="1192"/>
                </a:cubicBezTo>
                <a:cubicBezTo>
                  <a:pt x="12104" y="1338"/>
                  <a:pt x="12231" y="1512"/>
                  <a:pt x="12306" y="1696"/>
                </a:cubicBezTo>
                <a:lnTo>
                  <a:pt x="9293" y="1696"/>
                </a:lnTo>
                <a:cubicBezTo>
                  <a:pt x="9368" y="1512"/>
                  <a:pt x="9495" y="1338"/>
                  <a:pt x="9677" y="1192"/>
                </a:cubicBezTo>
                <a:cubicBezTo>
                  <a:pt x="9987" y="941"/>
                  <a:pt x="10393" y="816"/>
                  <a:pt x="10800" y="816"/>
                </a:cubicBezTo>
                <a:close/>
                <a:moveTo>
                  <a:pt x="1610" y="2516"/>
                </a:moveTo>
                <a:lnTo>
                  <a:pt x="1612" y="2516"/>
                </a:lnTo>
                <a:lnTo>
                  <a:pt x="19990" y="2516"/>
                </a:lnTo>
                <a:cubicBezTo>
                  <a:pt x="20155" y="2516"/>
                  <a:pt x="20239" y="2516"/>
                  <a:pt x="20328" y="2538"/>
                </a:cubicBezTo>
                <a:cubicBezTo>
                  <a:pt x="20425" y="2567"/>
                  <a:pt x="20502" y="2629"/>
                  <a:pt x="20538" y="2708"/>
                </a:cubicBezTo>
                <a:cubicBezTo>
                  <a:pt x="20566" y="2780"/>
                  <a:pt x="20566" y="2847"/>
                  <a:pt x="20566" y="2983"/>
                </a:cubicBezTo>
                <a:lnTo>
                  <a:pt x="20566" y="14613"/>
                </a:lnTo>
                <a:cubicBezTo>
                  <a:pt x="20566" y="14746"/>
                  <a:pt x="20566" y="14813"/>
                  <a:pt x="20538" y="14885"/>
                </a:cubicBezTo>
                <a:cubicBezTo>
                  <a:pt x="20502" y="14963"/>
                  <a:pt x="20425" y="15026"/>
                  <a:pt x="20328" y="15054"/>
                </a:cubicBezTo>
                <a:cubicBezTo>
                  <a:pt x="20239" y="15077"/>
                  <a:pt x="20155" y="15077"/>
                  <a:pt x="19987" y="15077"/>
                </a:cubicBezTo>
                <a:lnTo>
                  <a:pt x="18837" y="15077"/>
                </a:lnTo>
                <a:lnTo>
                  <a:pt x="18837" y="9043"/>
                </a:lnTo>
                <a:cubicBezTo>
                  <a:pt x="18837" y="8809"/>
                  <a:pt x="18603" y="8620"/>
                  <a:pt x="18314" y="8620"/>
                </a:cubicBezTo>
                <a:cubicBezTo>
                  <a:pt x="18024" y="8620"/>
                  <a:pt x="17790" y="8809"/>
                  <a:pt x="17790" y="9043"/>
                </a:cubicBezTo>
                <a:lnTo>
                  <a:pt x="17790" y="15077"/>
                </a:lnTo>
                <a:lnTo>
                  <a:pt x="16172" y="15077"/>
                </a:lnTo>
                <a:lnTo>
                  <a:pt x="16172" y="10326"/>
                </a:lnTo>
                <a:cubicBezTo>
                  <a:pt x="16172" y="10093"/>
                  <a:pt x="15938" y="9903"/>
                  <a:pt x="15648" y="9903"/>
                </a:cubicBezTo>
                <a:cubicBezTo>
                  <a:pt x="15359" y="9903"/>
                  <a:pt x="15125" y="10093"/>
                  <a:pt x="15125" y="10326"/>
                </a:cubicBezTo>
                <a:lnTo>
                  <a:pt x="15125" y="15077"/>
                </a:lnTo>
                <a:lnTo>
                  <a:pt x="13686" y="15077"/>
                </a:lnTo>
                <a:lnTo>
                  <a:pt x="13686" y="11744"/>
                </a:lnTo>
                <a:cubicBezTo>
                  <a:pt x="13686" y="11511"/>
                  <a:pt x="13452" y="11321"/>
                  <a:pt x="13162" y="11321"/>
                </a:cubicBezTo>
                <a:cubicBezTo>
                  <a:pt x="12873" y="11321"/>
                  <a:pt x="12639" y="11511"/>
                  <a:pt x="12639" y="11744"/>
                </a:cubicBezTo>
                <a:lnTo>
                  <a:pt x="12639" y="15077"/>
                </a:lnTo>
                <a:lnTo>
                  <a:pt x="11324" y="15077"/>
                </a:lnTo>
                <a:lnTo>
                  <a:pt x="11324" y="10657"/>
                </a:lnTo>
                <a:cubicBezTo>
                  <a:pt x="11324" y="10424"/>
                  <a:pt x="11089" y="10234"/>
                  <a:pt x="10800" y="10234"/>
                </a:cubicBezTo>
                <a:cubicBezTo>
                  <a:pt x="10510" y="10234"/>
                  <a:pt x="10276" y="10424"/>
                  <a:pt x="10276" y="10657"/>
                </a:cubicBezTo>
                <a:lnTo>
                  <a:pt x="10276" y="15077"/>
                </a:lnTo>
                <a:lnTo>
                  <a:pt x="8761" y="15077"/>
                </a:lnTo>
                <a:lnTo>
                  <a:pt x="8761" y="12727"/>
                </a:lnTo>
                <a:cubicBezTo>
                  <a:pt x="8761" y="12494"/>
                  <a:pt x="8526" y="12304"/>
                  <a:pt x="8237" y="12304"/>
                </a:cubicBezTo>
                <a:cubicBezTo>
                  <a:pt x="7948" y="12304"/>
                  <a:pt x="7713" y="12494"/>
                  <a:pt x="7713" y="12727"/>
                </a:cubicBezTo>
                <a:lnTo>
                  <a:pt x="7713" y="15077"/>
                </a:lnTo>
                <a:lnTo>
                  <a:pt x="6502" y="15077"/>
                </a:lnTo>
                <a:lnTo>
                  <a:pt x="6502" y="12924"/>
                </a:lnTo>
                <a:cubicBezTo>
                  <a:pt x="6502" y="12690"/>
                  <a:pt x="6267" y="12501"/>
                  <a:pt x="5978" y="12501"/>
                </a:cubicBezTo>
                <a:cubicBezTo>
                  <a:pt x="5688" y="12501"/>
                  <a:pt x="5453" y="12690"/>
                  <a:pt x="5453" y="12924"/>
                </a:cubicBezTo>
                <a:lnTo>
                  <a:pt x="5453" y="15077"/>
                </a:lnTo>
                <a:lnTo>
                  <a:pt x="4062" y="15077"/>
                </a:lnTo>
                <a:lnTo>
                  <a:pt x="4062" y="13390"/>
                </a:lnTo>
                <a:cubicBezTo>
                  <a:pt x="4062" y="13156"/>
                  <a:pt x="3828" y="12967"/>
                  <a:pt x="3538" y="12967"/>
                </a:cubicBezTo>
                <a:cubicBezTo>
                  <a:pt x="3249" y="12967"/>
                  <a:pt x="3014" y="13156"/>
                  <a:pt x="3014" y="13390"/>
                </a:cubicBezTo>
                <a:lnTo>
                  <a:pt x="3014" y="15077"/>
                </a:lnTo>
                <a:lnTo>
                  <a:pt x="1610" y="15077"/>
                </a:lnTo>
                <a:cubicBezTo>
                  <a:pt x="1445" y="15077"/>
                  <a:pt x="1361" y="15077"/>
                  <a:pt x="1272" y="15054"/>
                </a:cubicBezTo>
                <a:cubicBezTo>
                  <a:pt x="1174" y="15026"/>
                  <a:pt x="1098" y="14963"/>
                  <a:pt x="1063" y="14885"/>
                </a:cubicBezTo>
                <a:cubicBezTo>
                  <a:pt x="1035" y="14813"/>
                  <a:pt x="1035" y="14746"/>
                  <a:pt x="1035" y="14611"/>
                </a:cubicBezTo>
                <a:lnTo>
                  <a:pt x="1035" y="2981"/>
                </a:lnTo>
                <a:cubicBezTo>
                  <a:pt x="1035" y="2848"/>
                  <a:pt x="1035" y="2780"/>
                  <a:pt x="1063" y="2708"/>
                </a:cubicBezTo>
                <a:cubicBezTo>
                  <a:pt x="1098" y="2629"/>
                  <a:pt x="1174" y="2567"/>
                  <a:pt x="1272" y="2538"/>
                </a:cubicBezTo>
                <a:cubicBezTo>
                  <a:pt x="1360" y="2516"/>
                  <a:pt x="1444" y="2516"/>
                  <a:pt x="1610" y="2516"/>
                </a:cubicBezTo>
                <a:close/>
                <a:moveTo>
                  <a:pt x="16022" y="4104"/>
                </a:moveTo>
                <a:cubicBezTo>
                  <a:pt x="15735" y="4122"/>
                  <a:pt x="15517" y="4319"/>
                  <a:pt x="15530" y="4551"/>
                </a:cubicBezTo>
                <a:cubicBezTo>
                  <a:pt x="15541" y="4768"/>
                  <a:pt x="15753" y="4944"/>
                  <a:pt x="16022" y="4958"/>
                </a:cubicBezTo>
                <a:lnTo>
                  <a:pt x="17094" y="4958"/>
                </a:lnTo>
                <a:lnTo>
                  <a:pt x="12753" y="8464"/>
                </a:lnTo>
                <a:lnTo>
                  <a:pt x="11579" y="7538"/>
                </a:lnTo>
                <a:cubicBezTo>
                  <a:pt x="11491" y="7457"/>
                  <a:pt x="11363" y="7412"/>
                  <a:pt x="11230" y="7413"/>
                </a:cubicBezTo>
                <a:cubicBezTo>
                  <a:pt x="11101" y="7415"/>
                  <a:pt x="10978" y="7460"/>
                  <a:pt x="10892" y="7538"/>
                </a:cubicBezTo>
                <a:lnTo>
                  <a:pt x="7112" y="10592"/>
                </a:lnTo>
                <a:lnTo>
                  <a:pt x="5973" y="9684"/>
                </a:lnTo>
                <a:cubicBezTo>
                  <a:pt x="5875" y="9610"/>
                  <a:pt x="5747" y="9569"/>
                  <a:pt x="5614" y="9566"/>
                </a:cubicBezTo>
                <a:cubicBezTo>
                  <a:pt x="5472" y="9563"/>
                  <a:pt x="5333" y="9605"/>
                  <a:pt x="5229" y="9684"/>
                </a:cubicBezTo>
                <a:lnTo>
                  <a:pt x="3357" y="11190"/>
                </a:lnTo>
                <a:cubicBezTo>
                  <a:pt x="3211" y="11325"/>
                  <a:pt x="3191" y="11521"/>
                  <a:pt x="3308" y="11673"/>
                </a:cubicBezTo>
                <a:cubicBezTo>
                  <a:pt x="3464" y="11873"/>
                  <a:pt x="3793" y="11931"/>
                  <a:pt x="4037" y="11801"/>
                </a:cubicBezTo>
                <a:lnTo>
                  <a:pt x="5608" y="10550"/>
                </a:lnTo>
                <a:lnTo>
                  <a:pt x="6703" y="11432"/>
                </a:lnTo>
                <a:cubicBezTo>
                  <a:pt x="6816" y="11524"/>
                  <a:pt x="6972" y="11572"/>
                  <a:pt x="7132" y="11565"/>
                </a:cubicBezTo>
                <a:cubicBezTo>
                  <a:pt x="7270" y="11559"/>
                  <a:pt x="7400" y="11512"/>
                  <a:pt x="7498" y="11432"/>
                </a:cubicBezTo>
                <a:lnTo>
                  <a:pt x="11260" y="8422"/>
                </a:lnTo>
                <a:lnTo>
                  <a:pt x="12293" y="9274"/>
                </a:lnTo>
                <a:cubicBezTo>
                  <a:pt x="12409" y="9374"/>
                  <a:pt x="12572" y="9429"/>
                  <a:pt x="12741" y="9424"/>
                </a:cubicBezTo>
                <a:cubicBezTo>
                  <a:pt x="12897" y="9420"/>
                  <a:pt x="13044" y="9366"/>
                  <a:pt x="13151" y="9274"/>
                </a:cubicBezTo>
                <a:lnTo>
                  <a:pt x="17777" y="5555"/>
                </a:lnTo>
                <a:lnTo>
                  <a:pt x="17777" y="6396"/>
                </a:lnTo>
                <a:cubicBezTo>
                  <a:pt x="17798" y="6631"/>
                  <a:pt x="18046" y="6809"/>
                  <a:pt x="18337" y="6799"/>
                </a:cubicBezTo>
                <a:cubicBezTo>
                  <a:pt x="18609" y="6789"/>
                  <a:pt x="18829" y="6616"/>
                  <a:pt x="18845" y="6396"/>
                </a:cubicBezTo>
                <a:lnTo>
                  <a:pt x="18845" y="4478"/>
                </a:lnTo>
                <a:cubicBezTo>
                  <a:pt x="18857" y="4374"/>
                  <a:pt x="18810" y="4272"/>
                  <a:pt x="18718" y="4200"/>
                </a:cubicBezTo>
                <a:cubicBezTo>
                  <a:pt x="18629" y="4130"/>
                  <a:pt x="18506" y="4095"/>
                  <a:pt x="18382" y="4104"/>
                </a:cubicBezTo>
                <a:lnTo>
                  <a:pt x="16022" y="4104"/>
                </a:lnTo>
                <a:close/>
                <a:moveTo>
                  <a:pt x="3708" y="4106"/>
                </a:moveTo>
                <a:cubicBezTo>
                  <a:pt x="3574" y="4106"/>
                  <a:pt x="3440" y="4147"/>
                  <a:pt x="3337" y="4230"/>
                </a:cubicBezTo>
                <a:cubicBezTo>
                  <a:pt x="3133" y="4395"/>
                  <a:pt x="3133" y="4663"/>
                  <a:pt x="3337" y="4828"/>
                </a:cubicBezTo>
                <a:cubicBezTo>
                  <a:pt x="3542" y="4994"/>
                  <a:pt x="3873" y="4994"/>
                  <a:pt x="4078" y="4828"/>
                </a:cubicBezTo>
                <a:cubicBezTo>
                  <a:pt x="4283" y="4663"/>
                  <a:pt x="4283" y="4395"/>
                  <a:pt x="4078" y="4230"/>
                </a:cubicBezTo>
                <a:cubicBezTo>
                  <a:pt x="3976" y="4147"/>
                  <a:pt x="3842" y="4106"/>
                  <a:pt x="3708" y="4106"/>
                </a:cubicBezTo>
                <a:close/>
                <a:moveTo>
                  <a:pt x="3708" y="5831"/>
                </a:moveTo>
                <a:cubicBezTo>
                  <a:pt x="3574" y="5831"/>
                  <a:pt x="3440" y="5872"/>
                  <a:pt x="3337" y="5955"/>
                </a:cubicBezTo>
                <a:cubicBezTo>
                  <a:pt x="3133" y="6120"/>
                  <a:pt x="3133" y="6388"/>
                  <a:pt x="3337" y="6553"/>
                </a:cubicBezTo>
                <a:cubicBezTo>
                  <a:pt x="3542" y="6718"/>
                  <a:pt x="3873" y="6718"/>
                  <a:pt x="4078" y="6553"/>
                </a:cubicBezTo>
                <a:cubicBezTo>
                  <a:pt x="4283" y="6388"/>
                  <a:pt x="4283" y="6120"/>
                  <a:pt x="4078" y="5955"/>
                </a:cubicBezTo>
                <a:cubicBezTo>
                  <a:pt x="3976" y="5872"/>
                  <a:pt x="3842" y="5831"/>
                  <a:pt x="3708" y="5831"/>
                </a:cubicBezTo>
                <a:close/>
                <a:moveTo>
                  <a:pt x="3708" y="7556"/>
                </a:moveTo>
                <a:cubicBezTo>
                  <a:pt x="3574" y="7556"/>
                  <a:pt x="3440" y="7597"/>
                  <a:pt x="3337" y="7679"/>
                </a:cubicBezTo>
                <a:cubicBezTo>
                  <a:pt x="3133" y="7844"/>
                  <a:pt x="3133" y="8112"/>
                  <a:pt x="3337" y="8278"/>
                </a:cubicBezTo>
                <a:cubicBezTo>
                  <a:pt x="3542" y="8443"/>
                  <a:pt x="3873" y="8443"/>
                  <a:pt x="4078" y="8278"/>
                </a:cubicBezTo>
                <a:cubicBezTo>
                  <a:pt x="4283" y="8112"/>
                  <a:pt x="4283" y="7844"/>
                  <a:pt x="4078" y="7679"/>
                </a:cubicBezTo>
                <a:cubicBezTo>
                  <a:pt x="3976" y="7597"/>
                  <a:pt x="3842" y="7556"/>
                  <a:pt x="3708" y="7556"/>
                </a:cubicBezTo>
                <a:close/>
              </a:path>
            </a:pathLst>
          </a:custGeom>
          <a:solidFill>
            <a:srgbClr val="FFFFFF"/>
          </a:solidFill>
          <a:ln w="3175">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endParaRPr/>
          </a:p>
        </p:txBody>
      </p:sp>
      <p:sp>
        <p:nvSpPr>
          <p:cNvPr id="96" name="Title text information"/>
          <p:cNvSpPr txBox="1"/>
          <p:nvPr/>
        </p:nvSpPr>
        <p:spPr>
          <a:xfrm>
            <a:off x="12007519" y="1223385"/>
            <a:ext cx="5995191" cy="410369"/>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8100" tIns="38100" rIns="38100" bIns="38100" numCol="1" anchor="ctr">
            <a:spAutoFit/>
          </a:bodyPr>
          <a:lstStyle>
            <a:lvl1pPr algn="l">
              <a:lnSpc>
                <a:spcPct val="80000"/>
              </a:lnSpc>
              <a:defRPr sz="2600" b="1">
                <a:solidFill>
                  <a:srgbClr val="34393D"/>
                </a:solidFill>
              </a:defRPr>
            </a:lvl1pPr>
          </a:lstStyle>
          <a:p>
            <a:r>
              <a:rPr lang="ru-RU" dirty="0"/>
              <a:t>Итог:</a:t>
            </a:r>
            <a:endParaRPr dirty="0"/>
          </a:p>
        </p:txBody>
      </p:sp>
      <p:pic>
        <p:nvPicPr>
          <p:cNvPr id="2" name="Рисунок 1">
            <a:extLst>
              <a:ext uri="{FF2B5EF4-FFF2-40B4-BE49-F238E27FC236}">
                <a16:creationId xmlns:a16="http://schemas.microsoft.com/office/drawing/2014/main" id="{83C9D0A2-F0CE-C8F0-5A41-92BD8E4D9E8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6000" contrast="21000"/>
                    </a14:imgEffect>
                  </a14:imgLayer>
                </a14:imgProps>
              </a:ext>
            </a:extLst>
          </a:blip>
          <a:stretch>
            <a:fillRect/>
          </a:stretch>
        </p:blipFill>
        <p:spPr>
          <a:xfrm>
            <a:off x="1036872" y="7086347"/>
            <a:ext cx="10437038" cy="1801834"/>
          </a:xfrm>
          <a:prstGeom prst="rect">
            <a:avLst/>
          </a:prstGeom>
        </p:spPr>
      </p:pic>
      <p:pic>
        <p:nvPicPr>
          <p:cNvPr id="3" name="Рисунок 2">
            <a:extLst>
              <a:ext uri="{FF2B5EF4-FFF2-40B4-BE49-F238E27FC236}">
                <a16:creationId xmlns:a16="http://schemas.microsoft.com/office/drawing/2014/main" id="{F57A24F5-3F1B-13DE-1CC6-0C9CC88D4D77}"/>
              </a:ext>
            </a:extLst>
          </p:cNvPr>
          <p:cNvPicPr>
            <a:picLocks noChangeAspect="1"/>
          </p:cNvPicPr>
          <p:nvPr/>
        </p:nvPicPr>
        <p:blipFill>
          <a:blip r:embed="rId4"/>
          <a:stretch>
            <a:fillRect/>
          </a:stretch>
        </p:blipFill>
        <p:spPr>
          <a:xfrm>
            <a:off x="10379061" y="6133496"/>
            <a:ext cx="1255885" cy="1261981"/>
          </a:xfrm>
          <a:prstGeom prst="rect">
            <a:avLst/>
          </a:prstGeom>
        </p:spPr>
      </p:pic>
      <p:pic>
        <p:nvPicPr>
          <p:cNvPr id="4" name="Рисунок 3">
            <a:extLst>
              <a:ext uri="{FF2B5EF4-FFF2-40B4-BE49-F238E27FC236}">
                <a16:creationId xmlns:a16="http://schemas.microsoft.com/office/drawing/2014/main" id="{B09052A6-60ED-C665-5834-F24A733452E1}"/>
              </a:ext>
            </a:extLst>
          </p:cNvPr>
          <p:cNvPicPr>
            <a:picLocks noChangeAspect="1"/>
          </p:cNvPicPr>
          <p:nvPr/>
        </p:nvPicPr>
        <p:blipFill>
          <a:blip r:embed="rId5"/>
          <a:stretch>
            <a:fillRect/>
          </a:stretch>
        </p:blipFill>
        <p:spPr>
          <a:xfrm>
            <a:off x="13377451" y="1223385"/>
            <a:ext cx="8776824" cy="4415897"/>
          </a:xfrm>
          <a:prstGeom prst="rect">
            <a:avLst/>
          </a:prstGeom>
        </p:spPr>
      </p:pic>
      <p:pic>
        <p:nvPicPr>
          <p:cNvPr id="5" name="Рисунок 4">
            <a:extLst>
              <a:ext uri="{FF2B5EF4-FFF2-40B4-BE49-F238E27FC236}">
                <a16:creationId xmlns:a16="http://schemas.microsoft.com/office/drawing/2014/main" id="{7D2497DA-8447-DF29-EFA4-80C5C648A897}"/>
              </a:ext>
            </a:extLst>
          </p:cNvPr>
          <p:cNvPicPr>
            <a:picLocks noChangeAspect="1"/>
          </p:cNvPicPr>
          <p:nvPr/>
        </p:nvPicPr>
        <p:blipFill>
          <a:blip r:embed="rId6"/>
          <a:stretch>
            <a:fillRect/>
          </a:stretch>
        </p:blipFill>
        <p:spPr>
          <a:xfrm>
            <a:off x="13377451" y="5729442"/>
            <a:ext cx="7631659" cy="69203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lide Number"/>
          <p:cNvSpPr txBox="1">
            <a:spLocks noGrp="1"/>
          </p:cNvSpPr>
          <p:nvPr>
            <p:ph type="sldNum" sz="quarter" idx="2"/>
          </p:nvPr>
        </p:nvSpPr>
        <p:spPr>
          <a:xfrm>
            <a:off x="22546602" y="12065117"/>
            <a:ext cx="895293" cy="384721"/>
          </a:xfrm>
          <a:prstGeom prst="rect">
            <a:avLst/>
          </a:prstGeom>
          <a:extLst>
            <a:ext uri="{C572A759-6A51-4108-AA02-DFA0A04FC94B}">
              <ma14:wrappingTextBoxFlag xmlns:ma14="http://schemas.microsoft.com/office/mac/drawingml/2011/main" xmlns="" val="1"/>
            </a:ext>
          </a:extLst>
        </p:spPr>
        <p:txBody>
          <a:bodyPr/>
          <a:lstStyle/>
          <a:p>
            <a:r>
              <a:rPr lang="ru-RU" dirty="0"/>
              <a:t>8</a:t>
            </a:r>
            <a:endParaRPr dirty="0"/>
          </a:p>
        </p:txBody>
      </p:sp>
      <p:sp>
        <p:nvSpPr>
          <p:cNvPr id="106" name="Manager"/>
          <p:cNvSpPr txBox="1"/>
          <p:nvPr/>
        </p:nvSpPr>
        <p:spPr>
          <a:xfrm>
            <a:off x="1463079" y="1434491"/>
            <a:ext cx="3878924" cy="353943"/>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a:defRPr sz="1800" cap="all" spc="360">
                <a:solidFill>
                  <a:srgbClr val="51A7DD"/>
                </a:solidFill>
                <a:latin typeface="Poppins SemiBold"/>
                <a:ea typeface="Poppins SemiBold"/>
                <a:cs typeface="Poppins SemiBold"/>
                <a:sym typeface="Poppins SemiBold"/>
              </a:defRPr>
            </a:lvl1pPr>
          </a:lstStyle>
          <a:p>
            <a:r>
              <a:rPr lang="ru-RU" dirty="0"/>
              <a:t>Практическая часть</a:t>
            </a:r>
            <a:endParaRPr dirty="0"/>
          </a:p>
        </p:txBody>
      </p:sp>
      <p:sp>
        <p:nvSpPr>
          <p:cNvPr id="107" name="Andy…"/>
          <p:cNvSpPr txBox="1"/>
          <p:nvPr/>
        </p:nvSpPr>
        <p:spPr>
          <a:xfrm>
            <a:off x="1389752" y="1788434"/>
            <a:ext cx="8609661" cy="4334128"/>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pPr algn="l">
              <a:defRPr sz="10000" b="1">
                <a:solidFill>
                  <a:srgbClr val="34393D"/>
                </a:solidFill>
              </a:defRPr>
            </a:pPr>
            <a:r>
              <a:rPr lang="ru-RU" dirty="0"/>
              <a:t>Эксперимент</a:t>
            </a:r>
            <a:endParaRPr dirty="0"/>
          </a:p>
        </p:txBody>
      </p:sp>
      <p:grpSp>
        <p:nvGrpSpPr>
          <p:cNvPr id="112" name="Group"/>
          <p:cNvGrpSpPr/>
          <p:nvPr/>
        </p:nvGrpSpPr>
        <p:grpSpPr>
          <a:xfrm>
            <a:off x="1475363" y="3508668"/>
            <a:ext cx="948169" cy="288515"/>
            <a:chOff x="0" y="0"/>
            <a:chExt cx="948167" cy="288513"/>
          </a:xfrm>
        </p:grpSpPr>
        <p:sp>
          <p:nvSpPr>
            <p:cNvPr id="109" name="Circle"/>
            <p:cNvSpPr/>
            <p:nvPr/>
          </p:nvSpPr>
          <p:spPr>
            <a:xfrm>
              <a:off x="329826" y="0"/>
              <a:ext cx="288515" cy="288514"/>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dirty="0"/>
            </a:p>
          </p:txBody>
        </p:sp>
        <p:sp>
          <p:nvSpPr>
            <p:cNvPr id="110" name="Circle"/>
            <p:cNvSpPr/>
            <p:nvPr/>
          </p:nvSpPr>
          <p:spPr>
            <a:xfrm>
              <a:off x="779377"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11" name="Circle"/>
            <p:cNvSpPr/>
            <p:nvPr/>
          </p:nvSpPr>
          <p:spPr>
            <a:xfrm>
              <a:off x="0" y="59861"/>
              <a:ext cx="168791" cy="168792"/>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pic>
        <p:nvPicPr>
          <p:cNvPr id="4" name="Рисунок 3">
            <a:extLst>
              <a:ext uri="{FF2B5EF4-FFF2-40B4-BE49-F238E27FC236}">
                <a16:creationId xmlns:a16="http://schemas.microsoft.com/office/drawing/2014/main" id="{67E0A032-160A-7FE2-F0E4-8FF9D906B2B6}"/>
              </a:ext>
            </a:extLst>
          </p:cNvPr>
          <p:cNvPicPr>
            <a:picLocks noChangeAspect="1"/>
          </p:cNvPicPr>
          <p:nvPr/>
        </p:nvPicPr>
        <p:blipFill>
          <a:blip r:embed="rId2"/>
          <a:stretch>
            <a:fillRect/>
          </a:stretch>
        </p:blipFill>
        <p:spPr>
          <a:xfrm>
            <a:off x="11053251" y="1126346"/>
            <a:ext cx="12617244" cy="9410121"/>
          </a:xfrm>
          <a:prstGeom prst="rect">
            <a:avLst/>
          </a:prstGeom>
        </p:spPr>
      </p:pic>
      <p:sp>
        <p:nvSpPr>
          <p:cNvPr id="108" name="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p:cNvSpPr txBox="1"/>
          <p:nvPr/>
        </p:nvSpPr>
        <p:spPr>
          <a:xfrm>
            <a:off x="1463079" y="5061158"/>
            <a:ext cx="10728921" cy="3241431"/>
          </a:xfrm>
          <a:prstGeom prst="rect">
            <a:avLst/>
          </a:prstGeom>
          <a:ln w="3175">
            <a:miter lim="400000"/>
          </a:ln>
          <a:extLst>
            <a:ext uri="{C572A759-6A51-4108-AA02-DFA0A04FC94B}">
              <ma14:wrappingTextBoxFlag xmlns:ma14="http://schemas.microsoft.com/office/mac/drawingml/2011/main" xmlns="" val="1"/>
            </a:ext>
          </a:extLst>
        </p:spPr>
        <p:txBody>
          <a:bodyPr lIns="38100" tIns="38100" rIns="38100" bIns="38100">
            <a:normAutofit/>
          </a:bodyPr>
          <a:lstStyle/>
          <a:p>
            <a:r>
              <a:rPr lang="ru-RU" sz="3600" dirty="0" err="1">
                <a:solidFill>
                  <a:schemeClr val="tx2">
                    <a:lumMod val="10000"/>
                  </a:schemeClr>
                </a:solidFill>
                <a:latin typeface="Poppins Medium" charset="0"/>
                <a:ea typeface="Poppins Medium" charset="0"/>
                <a:cs typeface="Poppins Medium" charset="0"/>
              </a:rPr>
              <a:t>Растояние</a:t>
            </a:r>
            <a:r>
              <a:rPr lang="ru-RU" sz="3600" dirty="0">
                <a:solidFill>
                  <a:schemeClr val="tx2">
                    <a:lumMod val="10000"/>
                  </a:schemeClr>
                </a:solidFill>
                <a:latin typeface="Poppins Medium" charset="0"/>
                <a:ea typeface="Poppins Medium" charset="0"/>
                <a:cs typeface="Poppins Medium" charset="0"/>
              </a:rPr>
              <a:t> между </a:t>
            </a:r>
            <a:r>
              <a:rPr lang="ru-RU" sz="3600" dirty="0" err="1">
                <a:solidFill>
                  <a:schemeClr val="tx2">
                    <a:lumMod val="10000"/>
                  </a:schemeClr>
                </a:solidFill>
                <a:latin typeface="Poppins Medium" charset="0"/>
                <a:ea typeface="Poppins Medium" charset="0"/>
                <a:cs typeface="Poppins Medium" charset="0"/>
              </a:rPr>
              <a:t>дуантами</a:t>
            </a:r>
            <a:r>
              <a:rPr lang="ru-RU" sz="3600" dirty="0">
                <a:solidFill>
                  <a:schemeClr val="tx2">
                    <a:lumMod val="10000"/>
                  </a:schemeClr>
                </a:solidFill>
                <a:latin typeface="Poppins Medium" charset="0"/>
                <a:ea typeface="Poppins Medium" charset="0"/>
                <a:cs typeface="Poppins Medium" charset="0"/>
              </a:rPr>
              <a:t> 5 см</a:t>
            </a:r>
          </a:p>
          <a:p>
            <a:endParaRPr lang="ru-RU" sz="3600" dirty="0">
              <a:solidFill>
                <a:schemeClr val="tx2">
                  <a:lumMod val="10000"/>
                </a:schemeClr>
              </a:solidFill>
              <a:latin typeface="Poppins Medium" charset="0"/>
              <a:ea typeface="Poppins Medium" charset="0"/>
              <a:cs typeface="Poppins Medium" charset="0"/>
            </a:endParaRPr>
          </a:p>
          <a:p>
            <a:r>
              <a:rPr lang="ru-RU" sz="3600" dirty="0">
                <a:solidFill>
                  <a:schemeClr val="tx2">
                    <a:lumMod val="10000"/>
                  </a:schemeClr>
                </a:solidFill>
                <a:latin typeface="Poppins Medium" charset="0"/>
                <a:ea typeface="Poppins Medium" charset="0"/>
                <a:cs typeface="Poppins Medium" charset="0"/>
              </a:rPr>
              <a:t>Напряжение на </a:t>
            </a:r>
            <a:r>
              <a:rPr lang="ru-RU" sz="3600" dirty="0" err="1">
                <a:solidFill>
                  <a:schemeClr val="tx2">
                    <a:lumMod val="10000"/>
                  </a:schemeClr>
                </a:solidFill>
                <a:latin typeface="Poppins Medium" charset="0"/>
                <a:ea typeface="Poppins Medium" charset="0"/>
                <a:cs typeface="Poppins Medium" charset="0"/>
              </a:rPr>
              <a:t>дуантах</a:t>
            </a:r>
            <a:r>
              <a:rPr lang="ru-RU" sz="3600" dirty="0">
                <a:solidFill>
                  <a:schemeClr val="tx2">
                    <a:lumMod val="10000"/>
                  </a:schemeClr>
                </a:solidFill>
                <a:latin typeface="Poppins Medium" charset="0"/>
                <a:ea typeface="Poppins Medium" charset="0"/>
                <a:cs typeface="Poppins Medium" charset="0"/>
              </a:rPr>
              <a:t> 200 </a:t>
            </a:r>
            <a:r>
              <a:rPr lang="ru-RU" sz="3600" dirty="0" err="1">
                <a:solidFill>
                  <a:schemeClr val="tx2">
                    <a:lumMod val="10000"/>
                  </a:schemeClr>
                </a:solidFill>
                <a:latin typeface="Poppins Medium" charset="0"/>
                <a:ea typeface="Poppins Medium" charset="0"/>
                <a:cs typeface="Poppins Medium" charset="0"/>
              </a:rPr>
              <a:t>кВ</a:t>
            </a:r>
            <a:endParaRPr lang="ru-RU" sz="3600" dirty="0">
              <a:solidFill>
                <a:schemeClr val="tx2">
                  <a:lumMod val="10000"/>
                </a:schemeClr>
              </a:solidFill>
              <a:latin typeface="Poppins Medium" charset="0"/>
              <a:ea typeface="Poppins Medium" charset="0"/>
              <a:cs typeface="Poppins Medium" charset="0"/>
            </a:endParaRPr>
          </a:p>
          <a:p>
            <a:endParaRPr lang="ru-RU" sz="3600" dirty="0">
              <a:solidFill>
                <a:schemeClr val="tx2">
                  <a:lumMod val="10000"/>
                </a:schemeClr>
              </a:solidFill>
              <a:latin typeface="Poppins Medium" charset="0"/>
              <a:ea typeface="Poppins Medium" charset="0"/>
              <a:cs typeface="Poppins Medium" charset="0"/>
            </a:endParaRPr>
          </a:p>
          <a:p>
            <a:r>
              <a:rPr lang="ru-RU" sz="3600" dirty="0">
                <a:solidFill>
                  <a:schemeClr val="tx2">
                    <a:lumMod val="10000"/>
                  </a:schemeClr>
                </a:solidFill>
                <a:latin typeface="Poppins Medium" charset="0"/>
                <a:ea typeface="Poppins Medium" charset="0"/>
                <a:cs typeface="Poppins Medium" charset="0"/>
              </a:rPr>
              <a:t>Индукция магнитного поля в циклотроне 1,5 Тл</a:t>
            </a:r>
            <a:endParaRPr lang="en-US" sz="3600" dirty="0">
              <a:solidFill>
                <a:schemeClr val="tx2">
                  <a:lumMod val="10000"/>
                </a:schemeClr>
              </a:solidFill>
              <a:latin typeface="Poppins Medium" charset="0"/>
              <a:ea typeface="Poppins Medium" charset="0"/>
              <a:cs typeface="Poppins Medium" charset="0"/>
            </a:endParaRPr>
          </a:p>
        </p:txBody>
      </p:sp>
      <p:pic>
        <p:nvPicPr>
          <p:cNvPr id="5" name="Рисунок 4">
            <a:extLst>
              <a:ext uri="{FF2B5EF4-FFF2-40B4-BE49-F238E27FC236}">
                <a16:creationId xmlns:a16="http://schemas.microsoft.com/office/drawing/2014/main" id="{FD9A29EE-3BD1-E0A1-4087-C71D3B6330ED}"/>
              </a:ext>
            </a:extLst>
          </p:cNvPr>
          <p:cNvPicPr>
            <a:picLocks noChangeAspect="1"/>
          </p:cNvPicPr>
          <p:nvPr/>
        </p:nvPicPr>
        <p:blipFill>
          <a:blip r:embed="rId3"/>
          <a:stretch>
            <a:fillRect/>
          </a:stretch>
        </p:blipFill>
        <p:spPr>
          <a:xfrm>
            <a:off x="3484264" y="9091202"/>
            <a:ext cx="5278736" cy="2484111"/>
          </a:xfrm>
          <a:prstGeom prst="rect">
            <a:avLst/>
          </a:prstGeom>
        </p:spPr>
      </p:pic>
      <p:sp>
        <p:nvSpPr>
          <p:cNvPr id="6" name="Circle">
            <a:extLst>
              <a:ext uri="{FF2B5EF4-FFF2-40B4-BE49-F238E27FC236}">
                <a16:creationId xmlns:a16="http://schemas.microsoft.com/office/drawing/2014/main" id="{FFE52A97-25D7-2B90-6783-70D2C7315738}"/>
              </a:ext>
            </a:extLst>
          </p:cNvPr>
          <p:cNvSpPr/>
          <p:nvPr/>
        </p:nvSpPr>
        <p:spPr>
          <a:xfrm>
            <a:off x="1019043" y="5240700"/>
            <a:ext cx="288515" cy="288516"/>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7" name="Circle">
            <a:extLst>
              <a:ext uri="{FF2B5EF4-FFF2-40B4-BE49-F238E27FC236}">
                <a16:creationId xmlns:a16="http://schemas.microsoft.com/office/drawing/2014/main" id="{D8A78E47-EB62-D4CD-67BF-90836DFD9E14}"/>
              </a:ext>
            </a:extLst>
          </p:cNvPr>
          <p:cNvSpPr/>
          <p:nvPr/>
        </p:nvSpPr>
        <p:spPr>
          <a:xfrm>
            <a:off x="993643" y="6393357"/>
            <a:ext cx="288515" cy="288516"/>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8" name="Circle">
            <a:extLst>
              <a:ext uri="{FF2B5EF4-FFF2-40B4-BE49-F238E27FC236}">
                <a16:creationId xmlns:a16="http://schemas.microsoft.com/office/drawing/2014/main" id="{297D5F2D-EAA9-8214-C645-8B229FCF47D0}"/>
              </a:ext>
            </a:extLst>
          </p:cNvPr>
          <p:cNvSpPr/>
          <p:nvPr/>
        </p:nvSpPr>
        <p:spPr>
          <a:xfrm>
            <a:off x="939846" y="7510020"/>
            <a:ext cx="288515" cy="288516"/>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B08605"/>
      </a:dk1>
      <a:lt1>
        <a:srgbClr val="ABADB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oppins"/>
        <a:ea typeface="Poppins"/>
        <a:cs typeface="Poppins"/>
      </a:majorFont>
      <a:minorFont>
        <a:latin typeface="Poppins"/>
        <a:ea typeface="Poppins"/>
        <a:cs typeface="Poppi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Poppins"/>
        <a:ea typeface="Poppins"/>
        <a:cs typeface="Poppins"/>
      </a:majorFont>
      <a:minorFont>
        <a:latin typeface="Poppins"/>
        <a:ea typeface="Poppins"/>
        <a:cs typeface="Poppi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ABADB0"/>
            </a:solidFill>
            <a:effectLst/>
            <a:uFillTx/>
            <a:latin typeface="+mn-lt"/>
            <a:ea typeface="+mn-ea"/>
            <a:cs typeface="+mn-c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393</TotalTime>
  <Words>720</Words>
  <Application>Microsoft Office PowerPoint</Application>
  <PresentationFormat>Произвольный</PresentationFormat>
  <Paragraphs>105</Paragraphs>
  <Slides>12</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12</vt:i4>
      </vt:variant>
    </vt:vector>
  </HeadingPairs>
  <TitlesOfParts>
    <vt:vector size="21" baseType="lpstr">
      <vt:lpstr>Calibri</vt:lpstr>
      <vt:lpstr>Cambria Math</vt:lpstr>
      <vt:lpstr>Helvetica Light</vt:lpstr>
      <vt:lpstr>Helvetica Neue</vt:lpstr>
      <vt:lpstr>Poppins</vt:lpstr>
      <vt:lpstr>Poppins Medium</vt:lpstr>
      <vt:lpstr>Poppins SemiBold</vt:lpstr>
      <vt:lpstr>Wingdings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Ульяна Павлушина</cp:lastModifiedBy>
  <cp:revision>13</cp:revision>
  <dcterms:modified xsi:type="dcterms:W3CDTF">2022-11-04T16:23:37Z</dcterms:modified>
</cp:coreProperties>
</file>